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494" r:id="rId2"/>
    <p:sldId id="2590" r:id="rId3"/>
    <p:sldId id="2593" r:id="rId4"/>
    <p:sldId id="2592" r:id="rId5"/>
    <p:sldId id="2591" r:id="rId6"/>
    <p:sldId id="2595" r:id="rId7"/>
    <p:sldId id="2596" r:id="rId8"/>
    <p:sldId id="2597" r:id="rId9"/>
    <p:sldId id="2598" r:id="rId10"/>
    <p:sldId id="2600" r:id="rId11"/>
    <p:sldId id="2602" r:id="rId12"/>
    <p:sldId id="2603" r:id="rId13"/>
    <p:sldId id="2604" r:id="rId14"/>
    <p:sldId id="2605" r:id="rId15"/>
    <p:sldId id="25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p:restoredTop sz="94725"/>
  </p:normalViewPr>
  <p:slideViewPr>
    <p:cSldViewPr snapToGrid="0">
      <p:cViewPr varScale="1">
        <p:scale>
          <a:sx n="110" d="100"/>
          <a:sy n="110" d="100"/>
        </p:scale>
        <p:origin x="4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A71FA4-5D2B-43DD-A9E3-8773DE201A50}" type="doc">
      <dgm:prSet loTypeId="urn:microsoft.com/office/officeart/2005/8/layout/process4" loCatId="list" qsTypeId="urn:microsoft.com/office/officeart/2005/8/quickstyle/simple1" qsCatId="simple" csTypeId="urn:microsoft.com/office/officeart/2005/8/colors/accent2_2" csCatId="accent2" phldr="1"/>
      <dgm:spPr/>
      <dgm:t>
        <a:bodyPr/>
        <a:lstStyle/>
        <a:p>
          <a:endParaRPr lang="en-US"/>
        </a:p>
      </dgm:t>
    </dgm:pt>
    <dgm:pt modelId="{3618D3F6-C951-41AE-8A81-B3B22BD2B4F6}">
      <dgm:prSet custT="1"/>
      <dgm:spPr/>
      <dgm:t>
        <a:bodyPr/>
        <a:lstStyle/>
        <a:p>
          <a:r>
            <a:rPr lang="en-US" sz="3600" dirty="0">
              <a:latin typeface="Gill Sans MT" panose="020B0502020104020203" pitchFamily="34" charset="0"/>
            </a:rPr>
            <a:t>Most affected audiences</a:t>
          </a:r>
          <a:r>
            <a:rPr lang="en-US" sz="4300" dirty="0">
              <a:latin typeface="Gill Sans MT" panose="020B0502020104020203" pitchFamily="34" charset="0"/>
            </a:rPr>
            <a:t>.</a:t>
          </a:r>
        </a:p>
      </dgm:t>
    </dgm:pt>
    <dgm:pt modelId="{BDD08588-3447-4343-8DA2-70685500457B}" type="parTrans" cxnId="{8E94D414-C4BC-418D-B77D-FA1ABF3CFECD}">
      <dgm:prSet/>
      <dgm:spPr/>
      <dgm:t>
        <a:bodyPr/>
        <a:lstStyle/>
        <a:p>
          <a:endParaRPr lang="en-US">
            <a:latin typeface="Gill Sans MT" panose="020B0502020104020203" pitchFamily="34" charset="0"/>
          </a:endParaRPr>
        </a:p>
      </dgm:t>
    </dgm:pt>
    <dgm:pt modelId="{92294B95-6775-4308-B545-6551FBFB90AB}" type="sibTrans" cxnId="{8E94D414-C4BC-418D-B77D-FA1ABF3CFECD}">
      <dgm:prSet/>
      <dgm:spPr/>
      <dgm:t>
        <a:bodyPr/>
        <a:lstStyle/>
        <a:p>
          <a:endParaRPr lang="en-US">
            <a:latin typeface="Gill Sans MT" panose="020B0502020104020203" pitchFamily="34" charset="0"/>
          </a:endParaRPr>
        </a:p>
      </dgm:t>
    </dgm:pt>
    <dgm:pt modelId="{5E554D5E-6D51-4FA9-B2D3-582715A5EA24}">
      <dgm:prSet custT="1"/>
      <dgm:spPr/>
      <dgm:t>
        <a:bodyPr/>
        <a:lstStyle/>
        <a:p>
          <a:r>
            <a:rPr lang="en-US" sz="1600" dirty="0">
              <a:latin typeface="Gill Sans MT" panose="020B0502020104020203" pitchFamily="34" charset="0"/>
            </a:rPr>
            <a:t>Mpox patients, suspects &amp; survivors </a:t>
          </a:r>
        </a:p>
      </dgm:t>
    </dgm:pt>
    <dgm:pt modelId="{7A901AD6-1F01-462F-816B-540BC965044E}" type="parTrans" cxnId="{587ED9D6-37A6-4513-86A8-A830D53C954E}">
      <dgm:prSet/>
      <dgm:spPr/>
      <dgm:t>
        <a:bodyPr/>
        <a:lstStyle/>
        <a:p>
          <a:endParaRPr lang="en-US">
            <a:latin typeface="Gill Sans MT" panose="020B0502020104020203" pitchFamily="34" charset="0"/>
          </a:endParaRPr>
        </a:p>
      </dgm:t>
    </dgm:pt>
    <dgm:pt modelId="{0F5513A3-82B5-4994-81CD-BFE8BFCE76EA}" type="sibTrans" cxnId="{587ED9D6-37A6-4513-86A8-A830D53C954E}">
      <dgm:prSet/>
      <dgm:spPr/>
      <dgm:t>
        <a:bodyPr/>
        <a:lstStyle/>
        <a:p>
          <a:endParaRPr lang="en-US">
            <a:latin typeface="Gill Sans MT" panose="020B0502020104020203" pitchFamily="34" charset="0"/>
          </a:endParaRPr>
        </a:p>
      </dgm:t>
    </dgm:pt>
    <dgm:pt modelId="{16A48DDB-8D3A-48CF-8DAD-7B72159012C6}">
      <dgm:prSet custT="1"/>
      <dgm:spPr/>
      <dgm:t>
        <a:bodyPr/>
        <a:lstStyle/>
        <a:p>
          <a:r>
            <a:rPr lang="en-US" sz="1600" dirty="0">
              <a:latin typeface="Gill Sans MT" panose="020B0502020104020203" pitchFamily="34" charset="0"/>
            </a:rPr>
            <a:t>Previous contacts with a known cases</a:t>
          </a:r>
        </a:p>
      </dgm:t>
    </dgm:pt>
    <dgm:pt modelId="{1F3514BF-CECA-4953-87C0-CD93FA0C8194}" type="parTrans" cxnId="{7A5C2A84-DA88-4B7A-93FA-1673219E71DC}">
      <dgm:prSet/>
      <dgm:spPr/>
      <dgm:t>
        <a:bodyPr/>
        <a:lstStyle/>
        <a:p>
          <a:endParaRPr lang="en-US">
            <a:latin typeface="Gill Sans MT" panose="020B0502020104020203" pitchFamily="34" charset="0"/>
          </a:endParaRPr>
        </a:p>
      </dgm:t>
    </dgm:pt>
    <dgm:pt modelId="{BE6468CC-D947-4514-8A66-15EC81D3D398}" type="sibTrans" cxnId="{7A5C2A84-DA88-4B7A-93FA-1673219E71DC}">
      <dgm:prSet/>
      <dgm:spPr/>
      <dgm:t>
        <a:bodyPr/>
        <a:lstStyle/>
        <a:p>
          <a:endParaRPr lang="en-US">
            <a:latin typeface="Gill Sans MT" panose="020B0502020104020203" pitchFamily="34" charset="0"/>
          </a:endParaRPr>
        </a:p>
      </dgm:t>
    </dgm:pt>
    <dgm:pt modelId="{F7CD89E4-27B5-44CF-ADEC-E04AE487C91D}">
      <dgm:prSet custT="1"/>
      <dgm:spPr/>
      <dgm:t>
        <a:bodyPr/>
        <a:lstStyle/>
        <a:p>
          <a:r>
            <a:rPr lang="en-US" sz="1600" dirty="0">
              <a:latin typeface="Gill Sans MT" panose="020B0502020104020203" pitchFamily="34" charset="0"/>
            </a:rPr>
            <a:t>Communities in transport corridor &amp;  boarder entry points </a:t>
          </a:r>
        </a:p>
      </dgm:t>
    </dgm:pt>
    <dgm:pt modelId="{54D2CF4E-05E6-43F9-A34B-3B8BFE3CF455}" type="parTrans" cxnId="{C4C1C8B9-74AE-455F-9554-C6865972B78F}">
      <dgm:prSet/>
      <dgm:spPr/>
      <dgm:t>
        <a:bodyPr/>
        <a:lstStyle/>
        <a:p>
          <a:endParaRPr lang="en-US">
            <a:latin typeface="Gill Sans MT" panose="020B0502020104020203" pitchFamily="34" charset="0"/>
          </a:endParaRPr>
        </a:p>
      </dgm:t>
    </dgm:pt>
    <dgm:pt modelId="{2D778A39-DC0A-468C-BAC8-7E5BC39D9248}" type="sibTrans" cxnId="{C4C1C8B9-74AE-455F-9554-C6865972B78F}">
      <dgm:prSet/>
      <dgm:spPr/>
      <dgm:t>
        <a:bodyPr/>
        <a:lstStyle/>
        <a:p>
          <a:endParaRPr lang="en-US">
            <a:latin typeface="Gill Sans MT" panose="020B0502020104020203" pitchFamily="34" charset="0"/>
          </a:endParaRPr>
        </a:p>
      </dgm:t>
    </dgm:pt>
    <dgm:pt modelId="{74F5A4A5-8F22-4C6B-9459-2D509EAC9D97}">
      <dgm:prSet custT="1"/>
      <dgm:spPr/>
      <dgm:t>
        <a:bodyPr/>
        <a:lstStyle/>
        <a:p>
          <a:r>
            <a:rPr lang="en-US" sz="1600" dirty="0">
              <a:latin typeface="Gill Sans MT" panose="020B0502020104020203" pitchFamily="34" charset="0"/>
            </a:rPr>
            <a:t>Transport sector workers</a:t>
          </a:r>
        </a:p>
      </dgm:t>
    </dgm:pt>
    <dgm:pt modelId="{72D3E078-FDCA-49B5-8574-4AE5A43609FD}" type="parTrans" cxnId="{45649474-EAEC-40D9-9E10-04BB5AA190D5}">
      <dgm:prSet/>
      <dgm:spPr/>
      <dgm:t>
        <a:bodyPr/>
        <a:lstStyle/>
        <a:p>
          <a:endParaRPr lang="en-US">
            <a:latin typeface="Gill Sans MT" panose="020B0502020104020203" pitchFamily="34" charset="0"/>
          </a:endParaRPr>
        </a:p>
      </dgm:t>
    </dgm:pt>
    <dgm:pt modelId="{9ECE1F83-9269-4B09-9276-FB6F74586F88}" type="sibTrans" cxnId="{45649474-EAEC-40D9-9E10-04BB5AA190D5}">
      <dgm:prSet/>
      <dgm:spPr/>
      <dgm:t>
        <a:bodyPr/>
        <a:lstStyle/>
        <a:p>
          <a:endParaRPr lang="en-US">
            <a:latin typeface="Gill Sans MT" panose="020B0502020104020203" pitchFamily="34" charset="0"/>
          </a:endParaRPr>
        </a:p>
      </dgm:t>
    </dgm:pt>
    <dgm:pt modelId="{12096C48-766F-4CAC-960B-F1F42FE7C199}">
      <dgm:prSet custT="1"/>
      <dgm:spPr/>
      <dgm:t>
        <a:bodyPr/>
        <a:lstStyle/>
        <a:p>
          <a:r>
            <a:rPr lang="en-US" sz="1600" dirty="0">
              <a:latin typeface="Gill Sans MT" panose="020B0502020104020203" pitchFamily="34" charset="0"/>
            </a:rPr>
            <a:t>Communities in congregate settings</a:t>
          </a:r>
        </a:p>
      </dgm:t>
    </dgm:pt>
    <dgm:pt modelId="{F5255ED7-DFA4-475C-A4EB-F1DDA3727EA2}" type="parTrans" cxnId="{59EF00D7-D6A2-4589-8B60-A8FACD9EF122}">
      <dgm:prSet/>
      <dgm:spPr/>
      <dgm:t>
        <a:bodyPr/>
        <a:lstStyle/>
        <a:p>
          <a:endParaRPr lang="en-US">
            <a:latin typeface="Gill Sans MT" panose="020B0502020104020203" pitchFamily="34" charset="0"/>
          </a:endParaRPr>
        </a:p>
      </dgm:t>
    </dgm:pt>
    <dgm:pt modelId="{346EEB1F-4742-4B32-9AC7-37303C107C13}" type="sibTrans" cxnId="{59EF00D7-D6A2-4589-8B60-A8FACD9EF122}">
      <dgm:prSet/>
      <dgm:spPr/>
      <dgm:t>
        <a:bodyPr/>
        <a:lstStyle/>
        <a:p>
          <a:endParaRPr lang="en-US">
            <a:latin typeface="Gill Sans MT" panose="020B0502020104020203" pitchFamily="34" charset="0"/>
          </a:endParaRPr>
        </a:p>
      </dgm:t>
    </dgm:pt>
    <dgm:pt modelId="{DBAF796E-F65D-4ED2-A9F1-D6D8CBFBAA7B}">
      <dgm:prSet custT="1"/>
      <dgm:spPr/>
      <dgm:t>
        <a:bodyPr/>
        <a:lstStyle/>
        <a:p>
          <a:r>
            <a:rPr lang="en-US" sz="1600">
              <a:latin typeface="Gill Sans MT" panose="020B0502020104020203" pitchFamily="34" charset="0"/>
            </a:rPr>
            <a:t>Traditional healers </a:t>
          </a:r>
        </a:p>
      </dgm:t>
    </dgm:pt>
    <dgm:pt modelId="{909D1F43-279A-4C02-B9C9-5DA24926D271}" type="parTrans" cxnId="{02EA395F-CAF8-4691-8164-21CA95764077}">
      <dgm:prSet/>
      <dgm:spPr/>
      <dgm:t>
        <a:bodyPr/>
        <a:lstStyle/>
        <a:p>
          <a:endParaRPr lang="en-US">
            <a:latin typeface="Gill Sans MT" panose="020B0502020104020203" pitchFamily="34" charset="0"/>
          </a:endParaRPr>
        </a:p>
      </dgm:t>
    </dgm:pt>
    <dgm:pt modelId="{7AB706D0-757F-4591-8439-C0F0C5426E57}" type="sibTrans" cxnId="{02EA395F-CAF8-4691-8164-21CA95764077}">
      <dgm:prSet/>
      <dgm:spPr/>
      <dgm:t>
        <a:bodyPr/>
        <a:lstStyle/>
        <a:p>
          <a:endParaRPr lang="en-US">
            <a:latin typeface="Gill Sans MT" panose="020B0502020104020203" pitchFamily="34" charset="0"/>
          </a:endParaRPr>
        </a:p>
      </dgm:t>
    </dgm:pt>
    <dgm:pt modelId="{CE2A1BA8-918F-47B9-9C99-A517CC9859FC}">
      <dgm:prSet custT="1"/>
      <dgm:spPr/>
      <dgm:t>
        <a:bodyPr/>
        <a:lstStyle/>
        <a:p>
          <a:r>
            <a:rPr lang="en-US" sz="1600" dirty="0">
              <a:latin typeface="Gill Sans MT" panose="020B0502020104020203" pitchFamily="34" charset="0"/>
            </a:rPr>
            <a:t>Refugee communities </a:t>
          </a:r>
        </a:p>
      </dgm:t>
    </dgm:pt>
    <dgm:pt modelId="{9BC76107-7881-4024-BE2E-6715B7531A65}" type="parTrans" cxnId="{664458E8-568D-43D4-A373-5867C51291C5}">
      <dgm:prSet/>
      <dgm:spPr/>
      <dgm:t>
        <a:bodyPr/>
        <a:lstStyle/>
        <a:p>
          <a:endParaRPr lang="en-US">
            <a:latin typeface="Gill Sans MT" panose="020B0502020104020203" pitchFamily="34" charset="0"/>
          </a:endParaRPr>
        </a:p>
      </dgm:t>
    </dgm:pt>
    <dgm:pt modelId="{37E62CD8-F386-42F4-AA19-F25CD671FE7F}" type="sibTrans" cxnId="{664458E8-568D-43D4-A373-5867C51291C5}">
      <dgm:prSet/>
      <dgm:spPr/>
      <dgm:t>
        <a:bodyPr/>
        <a:lstStyle/>
        <a:p>
          <a:endParaRPr lang="en-US">
            <a:latin typeface="Gill Sans MT" panose="020B0502020104020203" pitchFamily="34" charset="0"/>
          </a:endParaRPr>
        </a:p>
      </dgm:t>
    </dgm:pt>
    <dgm:pt modelId="{606728B2-03D1-4393-9DC0-407DC7429142}">
      <dgm:prSet custT="1"/>
      <dgm:spPr/>
      <dgm:t>
        <a:bodyPr/>
        <a:lstStyle/>
        <a:p>
          <a:r>
            <a:rPr lang="en-US" sz="1600" dirty="0">
              <a:latin typeface="Gill Sans MT" panose="020B0502020104020203" pitchFamily="34" charset="0"/>
            </a:rPr>
            <a:t>Health service providers</a:t>
          </a:r>
        </a:p>
      </dgm:t>
    </dgm:pt>
    <dgm:pt modelId="{4A45A380-A00B-467F-9522-8F6954ECD200}" type="parTrans" cxnId="{0891641D-CE3A-40AD-B1E2-E737EE71B0BC}">
      <dgm:prSet/>
      <dgm:spPr/>
      <dgm:t>
        <a:bodyPr/>
        <a:lstStyle/>
        <a:p>
          <a:endParaRPr lang="en-US">
            <a:latin typeface="Gill Sans MT" panose="020B0502020104020203" pitchFamily="34" charset="0"/>
          </a:endParaRPr>
        </a:p>
      </dgm:t>
    </dgm:pt>
    <dgm:pt modelId="{AC38760E-96F5-4E97-BCF3-03CEB520F252}" type="sibTrans" cxnId="{0891641D-CE3A-40AD-B1E2-E737EE71B0BC}">
      <dgm:prSet/>
      <dgm:spPr/>
      <dgm:t>
        <a:bodyPr/>
        <a:lstStyle/>
        <a:p>
          <a:endParaRPr lang="en-US">
            <a:latin typeface="Gill Sans MT" panose="020B0502020104020203" pitchFamily="34" charset="0"/>
          </a:endParaRPr>
        </a:p>
      </dgm:t>
    </dgm:pt>
    <dgm:pt modelId="{FA45968B-E598-44E2-87BA-A41159526C7F}">
      <dgm:prSet custT="1"/>
      <dgm:spPr/>
      <dgm:t>
        <a:bodyPr/>
        <a:lstStyle/>
        <a:p>
          <a:r>
            <a:rPr lang="en-US" sz="4000" dirty="0">
              <a:latin typeface="Gill Sans MT" panose="020B0502020104020203" pitchFamily="34" charset="0"/>
            </a:rPr>
            <a:t>Influencing audiences.</a:t>
          </a:r>
        </a:p>
      </dgm:t>
    </dgm:pt>
    <dgm:pt modelId="{0C8BD699-191F-4782-B76A-4D183B85DA09}" type="parTrans" cxnId="{B5FD7076-681F-45B2-B285-38BC4873718C}">
      <dgm:prSet/>
      <dgm:spPr/>
      <dgm:t>
        <a:bodyPr/>
        <a:lstStyle/>
        <a:p>
          <a:endParaRPr lang="en-US">
            <a:latin typeface="Gill Sans MT" panose="020B0502020104020203" pitchFamily="34" charset="0"/>
          </a:endParaRPr>
        </a:p>
      </dgm:t>
    </dgm:pt>
    <dgm:pt modelId="{BF345E6D-4877-4100-A712-33522A927054}" type="sibTrans" cxnId="{B5FD7076-681F-45B2-B285-38BC4873718C}">
      <dgm:prSet/>
      <dgm:spPr/>
      <dgm:t>
        <a:bodyPr/>
        <a:lstStyle/>
        <a:p>
          <a:endParaRPr lang="en-US">
            <a:latin typeface="Gill Sans MT" panose="020B0502020104020203" pitchFamily="34" charset="0"/>
          </a:endParaRPr>
        </a:p>
      </dgm:t>
    </dgm:pt>
    <dgm:pt modelId="{03F484C2-DEE8-4A45-BC90-B14F097D6A9B}">
      <dgm:prSet custT="1"/>
      <dgm:spPr/>
      <dgm:t>
        <a:bodyPr/>
        <a:lstStyle/>
        <a:p>
          <a:r>
            <a:rPr lang="en-US" sz="1600" dirty="0">
              <a:latin typeface="Gill Sans MT" panose="020B0502020104020203" pitchFamily="34" charset="0"/>
            </a:rPr>
            <a:t>MoH Top Management &amp; PRO unit</a:t>
          </a:r>
        </a:p>
      </dgm:t>
    </dgm:pt>
    <dgm:pt modelId="{ED495DCB-E644-47FB-8D7C-38175344A3EA}" type="parTrans" cxnId="{3AFB7848-1500-4F57-B34D-D086CFF01C21}">
      <dgm:prSet/>
      <dgm:spPr/>
      <dgm:t>
        <a:bodyPr/>
        <a:lstStyle/>
        <a:p>
          <a:endParaRPr lang="en-US">
            <a:latin typeface="Gill Sans MT" panose="020B0502020104020203" pitchFamily="34" charset="0"/>
          </a:endParaRPr>
        </a:p>
      </dgm:t>
    </dgm:pt>
    <dgm:pt modelId="{48E2C314-AFDB-4963-A933-A74C37876D12}" type="sibTrans" cxnId="{3AFB7848-1500-4F57-B34D-D086CFF01C21}">
      <dgm:prSet/>
      <dgm:spPr/>
      <dgm:t>
        <a:bodyPr/>
        <a:lstStyle/>
        <a:p>
          <a:endParaRPr lang="en-US">
            <a:latin typeface="Gill Sans MT" panose="020B0502020104020203" pitchFamily="34" charset="0"/>
          </a:endParaRPr>
        </a:p>
      </dgm:t>
    </dgm:pt>
    <dgm:pt modelId="{2AF96822-221F-48AE-9EE8-3455D8B0C4C0}">
      <dgm:prSet custT="1"/>
      <dgm:spPr/>
      <dgm:t>
        <a:bodyPr/>
        <a:lstStyle/>
        <a:p>
          <a:r>
            <a:rPr lang="en-US" sz="1600" dirty="0">
              <a:latin typeface="Gill Sans MT" panose="020B0502020104020203" pitchFamily="34" charset="0"/>
            </a:rPr>
            <a:t>Other GoU MDAs </a:t>
          </a:r>
        </a:p>
      </dgm:t>
    </dgm:pt>
    <dgm:pt modelId="{F2A80BC5-E242-48C6-933B-4DDE81003643}" type="parTrans" cxnId="{558E5E98-0E36-41BD-A1A7-5A11F79A19B8}">
      <dgm:prSet/>
      <dgm:spPr/>
      <dgm:t>
        <a:bodyPr/>
        <a:lstStyle/>
        <a:p>
          <a:endParaRPr lang="en-US">
            <a:latin typeface="Gill Sans MT" panose="020B0502020104020203" pitchFamily="34" charset="0"/>
          </a:endParaRPr>
        </a:p>
      </dgm:t>
    </dgm:pt>
    <dgm:pt modelId="{8A9391AB-D1CD-41CF-AE6A-44A2784E75F8}" type="sibTrans" cxnId="{558E5E98-0E36-41BD-A1A7-5A11F79A19B8}">
      <dgm:prSet/>
      <dgm:spPr/>
      <dgm:t>
        <a:bodyPr/>
        <a:lstStyle/>
        <a:p>
          <a:endParaRPr lang="en-US">
            <a:latin typeface="Gill Sans MT" panose="020B0502020104020203" pitchFamily="34" charset="0"/>
          </a:endParaRPr>
        </a:p>
      </dgm:t>
    </dgm:pt>
    <dgm:pt modelId="{ECEAB311-ED39-4354-8DA5-89533B34AFF9}">
      <dgm:prSet custT="1"/>
      <dgm:spPr/>
      <dgm:t>
        <a:bodyPr/>
        <a:lstStyle/>
        <a:p>
          <a:r>
            <a:rPr lang="en-US" sz="1600">
              <a:latin typeface="Gill Sans MT" panose="020B0502020104020203" pitchFamily="34" charset="0"/>
            </a:rPr>
            <a:t>The media</a:t>
          </a:r>
        </a:p>
      </dgm:t>
    </dgm:pt>
    <dgm:pt modelId="{A31423DE-4C78-45C2-B327-935B80E931CF}" type="parTrans" cxnId="{C35C135D-A1CD-4880-82CC-01931C8154B0}">
      <dgm:prSet/>
      <dgm:spPr/>
      <dgm:t>
        <a:bodyPr/>
        <a:lstStyle/>
        <a:p>
          <a:endParaRPr lang="en-US">
            <a:latin typeface="Gill Sans MT" panose="020B0502020104020203" pitchFamily="34" charset="0"/>
          </a:endParaRPr>
        </a:p>
      </dgm:t>
    </dgm:pt>
    <dgm:pt modelId="{26235E91-B229-4201-AFAB-327E6FC2762F}" type="sibTrans" cxnId="{C35C135D-A1CD-4880-82CC-01931C8154B0}">
      <dgm:prSet/>
      <dgm:spPr/>
      <dgm:t>
        <a:bodyPr/>
        <a:lstStyle/>
        <a:p>
          <a:endParaRPr lang="en-US">
            <a:latin typeface="Gill Sans MT" panose="020B0502020104020203" pitchFamily="34" charset="0"/>
          </a:endParaRPr>
        </a:p>
      </dgm:t>
    </dgm:pt>
    <dgm:pt modelId="{DC0869BD-8ACA-4EEB-A8DF-2CF359F62A2F}">
      <dgm:prSet custT="1"/>
      <dgm:spPr/>
      <dgm:t>
        <a:bodyPr/>
        <a:lstStyle/>
        <a:p>
          <a:r>
            <a:rPr lang="en-US" sz="1600">
              <a:latin typeface="Gill Sans MT" panose="020B0502020104020203" pitchFamily="34" charset="0"/>
            </a:rPr>
            <a:t>Political, religious, cultural, and opinion leaders </a:t>
          </a:r>
        </a:p>
      </dgm:t>
    </dgm:pt>
    <dgm:pt modelId="{803BAC34-CE9F-4046-A16B-6D0FDFDD4FD8}" type="parTrans" cxnId="{51942415-DB42-4850-9C3D-A720964C383C}">
      <dgm:prSet/>
      <dgm:spPr/>
      <dgm:t>
        <a:bodyPr/>
        <a:lstStyle/>
        <a:p>
          <a:endParaRPr lang="en-US">
            <a:latin typeface="Gill Sans MT" panose="020B0502020104020203" pitchFamily="34" charset="0"/>
          </a:endParaRPr>
        </a:p>
      </dgm:t>
    </dgm:pt>
    <dgm:pt modelId="{70E1BE7D-8C31-4F96-8E3D-DC4019A5335D}" type="sibTrans" cxnId="{51942415-DB42-4850-9C3D-A720964C383C}">
      <dgm:prSet/>
      <dgm:spPr/>
      <dgm:t>
        <a:bodyPr/>
        <a:lstStyle/>
        <a:p>
          <a:endParaRPr lang="en-US">
            <a:latin typeface="Gill Sans MT" panose="020B0502020104020203" pitchFamily="34" charset="0"/>
          </a:endParaRPr>
        </a:p>
      </dgm:t>
    </dgm:pt>
    <dgm:pt modelId="{E31459ED-351A-4003-A0FF-92CDF92AD261}" type="pres">
      <dgm:prSet presAssocID="{07A71FA4-5D2B-43DD-A9E3-8773DE201A50}" presName="Name0" presStyleCnt="0">
        <dgm:presLayoutVars>
          <dgm:dir/>
          <dgm:animLvl val="lvl"/>
          <dgm:resizeHandles val="exact"/>
        </dgm:presLayoutVars>
      </dgm:prSet>
      <dgm:spPr/>
    </dgm:pt>
    <dgm:pt modelId="{E059E4A4-F8B9-4B14-B48F-FE23D39BCF3F}" type="pres">
      <dgm:prSet presAssocID="{FA45968B-E598-44E2-87BA-A41159526C7F}" presName="boxAndChildren" presStyleCnt="0"/>
      <dgm:spPr/>
    </dgm:pt>
    <dgm:pt modelId="{F5CD1B86-ED37-4415-9E35-1092D299153B}" type="pres">
      <dgm:prSet presAssocID="{FA45968B-E598-44E2-87BA-A41159526C7F}" presName="parentTextBox" presStyleLbl="node1" presStyleIdx="0" presStyleCnt="2"/>
      <dgm:spPr/>
    </dgm:pt>
    <dgm:pt modelId="{B287BA87-36DB-49A5-82E1-F01C8CB2EFD3}" type="pres">
      <dgm:prSet presAssocID="{FA45968B-E598-44E2-87BA-A41159526C7F}" presName="entireBox" presStyleLbl="node1" presStyleIdx="0" presStyleCnt="2"/>
      <dgm:spPr/>
    </dgm:pt>
    <dgm:pt modelId="{CCD8619F-FBE4-4609-A142-264140C78163}" type="pres">
      <dgm:prSet presAssocID="{FA45968B-E598-44E2-87BA-A41159526C7F}" presName="descendantBox" presStyleCnt="0"/>
      <dgm:spPr/>
    </dgm:pt>
    <dgm:pt modelId="{BCB0A3B1-8CA2-4B35-81E9-3ED769D5C1EF}" type="pres">
      <dgm:prSet presAssocID="{03F484C2-DEE8-4A45-BC90-B14F097D6A9B}" presName="childTextBox" presStyleLbl="fgAccFollowNode1" presStyleIdx="0" presStyleCnt="12">
        <dgm:presLayoutVars>
          <dgm:bulletEnabled val="1"/>
        </dgm:presLayoutVars>
      </dgm:prSet>
      <dgm:spPr/>
    </dgm:pt>
    <dgm:pt modelId="{B0A2E753-6264-40C5-A859-A37DD07AE381}" type="pres">
      <dgm:prSet presAssocID="{2AF96822-221F-48AE-9EE8-3455D8B0C4C0}" presName="childTextBox" presStyleLbl="fgAccFollowNode1" presStyleIdx="1" presStyleCnt="12">
        <dgm:presLayoutVars>
          <dgm:bulletEnabled val="1"/>
        </dgm:presLayoutVars>
      </dgm:prSet>
      <dgm:spPr/>
    </dgm:pt>
    <dgm:pt modelId="{8C6E7A39-5D24-4A79-8C44-87E02AF271FB}" type="pres">
      <dgm:prSet presAssocID="{ECEAB311-ED39-4354-8DA5-89533B34AFF9}" presName="childTextBox" presStyleLbl="fgAccFollowNode1" presStyleIdx="2" presStyleCnt="12">
        <dgm:presLayoutVars>
          <dgm:bulletEnabled val="1"/>
        </dgm:presLayoutVars>
      </dgm:prSet>
      <dgm:spPr/>
    </dgm:pt>
    <dgm:pt modelId="{207B95C9-BD1F-4F9A-A60E-A2EA2370C7E4}" type="pres">
      <dgm:prSet presAssocID="{DC0869BD-8ACA-4EEB-A8DF-2CF359F62A2F}" presName="childTextBox" presStyleLbl="fgAccFollowNode1" presStyleIdx="3" presStyleCnt="12">
        <dgm:presLayoutVars>
          <dgm:bulletEnabled val="1"/>
        </dgm:presLayoutVars>
      </dgm:prSet>
      <dgm:spPr/>
    </dgm:pt>
    <dgm:pt modelId="{EFA12543-F722-4607-9847-95B6CF07708A}" type="pres">
      <dgm:prSet presAssocID="{92294B95-6775-4308-B545-6551FBFB90AB}" presName="sp" presStyleCnt="0"/>
      <dgm:spPr/>
    </dgm:pt>
    <dgm:pt modelId="{DDB83576-CF14-467F-B49C-6BCDB0CD635E}" type="pres">
      <dgm:prSet presAssocID="{3618D3F6-C951-41AE-8A81-B3B22BD2B4F6}" presName="arrowAndChildren" presStyleCnt="0"/>
      <dgm:spPr/>
    </dgm:pt>
    <dgm:pt modelId="{543890B4-32AE-48CA-BB49-28053A86788F}" type="pres">
      <dgm:prSet presAssocID="{3618D3F6-C951-41AE-8A81-B3B22BD2B4F6}" presName="parentTextArrow" presStyleLbl="node1" presStyleIdx="0" presStyleCnt="2"/>
      <dgm:spPr/>
    </dgm:pt>
    <dgm:pt modelId="{D6F9507A-BB4F-4602-A045-F9B360B9509A}" type="pres">
      <dgm:prSet presAssocID="{3618D3F6-C951-41AE-8A81-B3B22BD2B4F6}" presName="arrow" presStyleLbl="node1" presStyleIdx="1" presStyleCnt="2"/>
      <dgm:spPr/>
    </dgm:pt>
    <dgm:pt modelId="{509F9389-321C-4D19-BC5F-1CBFCBE3F1F4}" type="pres">
      <dgm:prSet presAssocID="{3618D3F6-C951-41AE-8A81-B3B22BD2B4F6}" presName="descendantArrow" presStyleCnt="0"/>
      <dgm:spPr/>
    </dgm:pt>
    <dgm:pt modelId="{A71F6B4F-B2C0-4D56-8AE8-49DAE282ED08}" type="pres">
      <dgm:prSet presAssocID="{5E554D5E-6D51-4FA9-B2D3-582715A5EA24}" presName="childTextArrow" presStyleLbl="fgAccFollowNode1" presStyleIdx="4" presStyleCnt="12">
        <dgm:presLayoutVars>
          <dgm:bulletEnabled val="1"/>
        </dgm:presLayoutVars>
      </dgm:prSet>
      <dgm:spPr/>
    </dgm:pt>
    <dgm:pt modelId="{6F40C06A-A0E9-4B32-B7C7-0D17C0C09DBE}" type="pres">
      <dgm:prSet presAssocID="{16A48DDB-8D3A-48CF-8DAD-7B72159012C6}" presName="childTextArrow" presStyleLbl="fgAccFollowNode1" presStyleIdx="5" presStyleCnt="12">
        <dgm:presLayoutVars>
          <dgm:bulletEnabled val="1"/>
        </dgm:presLayoutVars>
      </dgm:prSet>
      <dgm:spPr/>
    </dgm:pt>
    <dgm:pt modelId="{A66C87C7-B787-4CBA-9EAE-45146C88D554}" type="pres">
      <dgm:prSet presAssocID="{F7CD89E4-27B5-44CF-ADEC-E04AE487C91D}" presName="childTextArrow" presStyleLbl="fgAccFollowNode1" presStyleIdx="6" presStyleCnt="12">
        <dgm:presLayoutVars>
          <dgm:bulletEnabled val="1"/>
        </dgm:presLayoutVars>
      </dgm:prSet>
      <dgm:spPr/>
    </dgm:pt>
    <dgm:pt modelId="{7E6B4637-92DA-44FE-BCC2-651D2DEB6FF5}" type="pres">
      <dgm:prSet presAssocID="{74F5A4A5-8F22-4C6B-9459-2D509EAC9D97}" presName="childTextArrow" presStyleLbl="fgAccFollowNode1" presStyleIdx="7" presStyleCnt="12">
        <dgm:presLayoutVars>
          <dgm:bulletEnabled val="1"/>
        </dgm:presLayoutVars>
      </dgm:prSet>
      <dgm:spPr/>
    </dgm:pt>
    <dgm:pt modelId="{C4A84BAC-6BDF-467D-82A8-97D3B8D1ECF3}" type="pres">
      <dgm:prSet presAssocID="{12096C48-766F-4CAC-960B-F1F42FE7C199}" presName="childTextArrow" presStyleLbl="fgAccFollowNode1" presStyleIdx="8" presStyleCnt="12">
        <dgm:presLayoutVars>
          <dgm:bulletEnabled val="1"/>
        </dgm:presLayoutVars>
      </dgm:prSet>
      <dgm:spPr/>
    </dgm:pt>
    <dgm:pt modelId="{45886C78-1472-46BF-8CE8-5C630A40154E}" type="pres">
      <dgm:prSet presAssocID="{DBAF796E-F65D-4ED2-A9F1-D6D8CBFBAA7B}" presName="childTextArrow" presStyleLbl="fgAccFollowNode1" presStyleIdx="9" presStyleCnt="12">
        <dgm:presLayoutVars>
          <dgm:bulletEnabled val="1"/>
        </dgm:presLayoutVars>
      </dgm:prSet>
      <dgm:spPr/>
    </dgm:pt>
    <dgm:pt modelId="{5DF4283D-A850-475F-9704-C8199473364E}" type="pres">
      <dgm:prSet presAssocID="{CE2A1BA8-918F-47B9-9C99-A517CC9859FC}" presName="childTextArrow" presStyleLbl="fgAccFollowNode1" presStyleIdx="10" presStyleCnt="12">
        <dgm:presLayoutVars>
          <dgm:bulletEnabled val="1"/>
        </dgm:presLayoutVars>
      </dgm:prSet>
      <dgm:spPr/>
    </dgm:pt>
    <dgm:pt modelId="{E8E59E42-2AD7-4F17-B6C9-CBB4CD380C67}" type="pres">
      <dgm:prSet presAssocID="{606728B2-03D1-4393-9DC0-407DC7429142}" presName="childTextArrow" presStyleLbl="fgAccFollowNode1" presStyleIdx="11" presStyleCnt="12">
        <dgm:presLayoutVars>
          <dgm:bulletEnabled val="1"/>
        </dgm:presLayoutVars>
      </dgm:prSet>
      <dgm:spPr/>
    </dgm:pt>
  </dgm:ptLst>
  <dgm:cxnLst>
    <dgm:cxn modelId="{4D6B9503-B850-4B18-A086-FD0F71949021}" type="presOf" srcId="{74F5A4A5-8F22-4C6B-9459-2D509EAC9D97}" destId="{7E6B4637-92DA-44FE-BCC2-651D2DEB6FF5}" srcOrd="0" destOrd="0" presId="urn:microsoft.com/office/officeart/2005/8/layout/process4"/>
    <dgm:cxn modelId="{27207B12-7649-40EC-B88E-DD6B708687D8}" type="presOf" srcId="{12096C48-766F-4CAC-960B-F1F42FE7C199}" destId="{C4A84BAC-6BDF-467D-82A8-97D3B8D1ECF3}" srcOrd="0" destOrd="0" presId="urn:microsoft.com/office/officeart/2005/8/layout/process4"/>
    <dgm:cxn modelId="{8E94D414-C4BC-418D-B77D-FA1ABF3CFECD}" srcId="{07A71FA4-5D2B-43DD-A9E3-8773DE201A50}" destId="{3618D3F6-C951-41AE-8A81-B3B22BD2B4F6}" srcOrd="0" destOrd="0" parTransId="{BDD08588-3447-4343-8DA2-70685500457B}" sibTransId="{92294B95-6775-4308-B545-6551FBFB90AB}"/>
    <dgm:cxn modelId="{51942415-DB42-4850-9C3D-A720964C383C}" srcId="{FA45968B-E598-44E2-87BA-A41159526C7F}" destId="{DC0869BD-8ACA-4EEB-A8DF-2CF359F62A2F}" srcOrd="3" destOrd="0" parTransId="{803BAC34-CE9F-4046-A16B-6D0FDFDD4FD8}" sibTransId="{70E1BE7D-8C31-4F96-8E3D-DC4019A5335D}"/>
    <dgm:cxn modelId="{BA24CB19-8CE3-42BF-B923-E5B73149E3F1}" type="presOf" srcId="{ECEAB311-ED39-4354-8DA5-89533B34AFF9}" destId="{8C6E7A39-5D24-4A79-8C44-87E02AF271FB}" srcOrd="0" destOrd="0" presId="urn:microsoft.com/office/officeart/2005/8/layout/process4"/>
    <dgm:cxn modelId="{0891641D-CE3A-40AD-B1E2-E737EE71B0BC}" srcId="{3618D3F6-C951-41AE-8A81-B3B22BD2B4F6}" destId="{606728B2-03D1-4393-9DC0-407DC7429142}" srcOrd="7" destOrd="0" parTransId="{4A45A380-A00B-467F-9522-8F6954ECD200}" sibTransId="{AC38760E-96F5-4E97-BCF3-03CEB520F252}"/>
    <dgm:cxn modelId="{2F5BBD33-5930-4A9B-BFCC-6C653644B662}" type="presOf" srcId="{DBAF796E-F65D-4ED2-A9F1-D6D8CBFBAA7B}" destId="{45886C78-1472-46BF-8CE8-5C630A40154E}" srcOrd="0" destOrd="0" presId="urn:microsoft.com/office/officeart/2005/8/layout/process4"/>
    <dgm:cxn modelId="{F9F5F03C-AAB8-420C-A20D-FC11B17F7C0E}" type="presOf" srcId="{07A71FA4-5D2B-43DD-A9E3-8773DE201A50}" destId="{E31459ED-351A-4003-A0FF-92CDF92AD261}" srcOrd="0" destOrd="0" presId="urn:microsoft.com/office/officeart/2005/8/layout/process4"/>
    <dgm:cxn modelId="{E718503F-CD64-4D9D-9A70-5977C680A2A0}" type="presOf" srcId="{606728B2-03D1-4393-9DC0-407DC7429142}" destId="{E8E59E42-2AD7-4F17-B6C9-CBB4CD380C67}" srcOrd="0" destOrd="0" presId="urn:microsoft.com/office/officeart/2005/8/layout/process4"/>
    <dgm:cxn modelId="{3AFB7848-1500-4F57-B34D-D086CFF01C21}" srcId="{FA45968B-E598-44E2-87BA-A41159526C7F}" destId="{03F484C2-DEE8-4A45-BC90-B14F097D6A9B}" srcOrd="0" destOrd="0" parTransId="{ED495DCB-E644-47FB-8D7C-38175344A3EA}" sibTransId="{48E2C314-AFDB-4963-A933-A74C37876D12}"/>
    <dgm:cxn modelId="{54575349-B49B-4FC0-9B48-F39291B32592}" type="presOf" srcId="{FA45968B-E598-44E2-87BA-A41159526C7F}" destId="{F5CD1B86-ED37-4415-9E35-1092D299153B}" srcOrd="0" destOrd="0" presId="urn:microsoft.com/office/officeart/2005/8/layout/process4"/>
    <dgm:cxn modelId="{ACD7A056-7302-4A5D-B6CA-FFFA6F476301}" type="presOf" srcId="{3618D3F6-C951-41AE-8A81-B3B22BD2B4F6}" destId="{543890B4-32AE-48CA-BB49-28053A86788F}" srcOrd="0" destOrd="0" presId="urn:microsoft.com/office/officeart/2005/8/layout/process4"/>
    <dgm:cxn modelId="{C35C135D-A1CD-4880-82CC-01931C8154B0}" srcId="{FA45968B-E598-44E2-87BA-A41159526C7F}" destId="{ECEAB311-ED39-4354-8DA5-89533B34AFF9}" srcOrd="2" destOrd="0" parTransId="{A31423DE-4C78-45C2-B327-935B80E931CF}" sibTransId="{26235E91-B229-4201-AFAB-327E6FC2762F}"/>
    <dgm:cxn modelId="{02EA395F-CAF8-4691-8164-21CA95764077}" srcId="{3618D3F6-C951-41AE-8A81-B3B22BD2B4F6}" destId="{DBAF796E-F65D-4ED2-A9F1-D6D8CBFBAA7B}" srcOrd="5" destOrd="0" parTransId="{909D1F43-279A-4C02-B9C9-5DA24926D271}" sibTransId="{7AB706D0-757F-4591-8439-C0F0C5426E57}"/>
    <dgm:cxn modelId="{D2C34069-076D-40A3-8DBE-CA402512F06E}" type="presOf" srcId="{5E554D5E-6D51-4FA9-B2D3-582715A5EA24}" destId="{A71F6B4F-B2C0-4D56-8AE8-49DAE282ED08}" srcOrd="0" destOrd="0" presId="urn:microsoft.com/office/officeart/2005/8/layout/process4"/>
    <dgm:cxn modelId="{708F6B70-344E-4EDE-8BD7-2FBF76BD2658}" type="presOf" srcId="{CE2A1BA8-918F-47B9-9C99-A517CC9859FC}" destId="{5DF4283D-A850-475F-9704-C8199473364E}" srcOrd="0" destOrd="0" presId="urn:microsoft.com/office/officeart/2005/8/layout/process4"/>
    <dgm:cxn modelId="{45649474-EAEC-40D9-9E10-04BB5AA190D5}" srcId="{3618D3F6-C951-41AE-8A81-B3B22BD2B4F6}" destId="{74F5A4A5-8F22-4C6B-9459-2D509EAC9D97}" srcOrd="3" destOrd="0" parTransId="{72D3E078-FDCA-49B5-8574-4AE5A43609FD}" sibTransId="{9ECE1F83-9269-4B09-9276-FB6F74586F88}"/>
    <dgm:cxn modelId="{B5FD7076-681F-45B2-B285-38BC4873718C}" srcId="{07A71FA4-5D2B-43DD-A9E3-8773DE201A50}" destId="{FA45968B-E598-44E2-87BA-A41159526C7F}" srcOrd="1" destOrd="0" parTransId="{0C8BD699-191F-4782-B76A-4D183B85DA09}" sibTransId="{BF345E6D-4877-4100-A712-33522A927054}"/>
    <dgm:cxn modelId="{9FBF1378-9618-4C02-B01C-4D35FEEFC2AD}" type="presOf" srcId="{F7CD89E4-27B5-44CF-ADEC-E04AE487C91D}" destId="{A66C87C7-B787-4CBA-9EAE-45146C88D554}" srcOrd="0" destOrd="0" presId="urn:microsoft.com/office/officeart/2005/8/layout/process4"/>
    <dgm:cxn modelId="{8296657B-E243-40A6-8F71-D0063CDF7359}" type="presOf" srcId="{2AF96822-221F-48AE-9EE8-3455D8B0C4C0}" destId="{B0A2E753-6264-40C5-A859-A37DD07AE381}" srcOrd="0" destOrd="0" presId="urn:microsoft.com/office/officeart/2005/8/layout/process4"/>
    <dgm:cxn modelId="{7A5C2A84-DA88-4B7A-93FA-1673219E71DC}" srcId="{3618D3F6-C951-41AE-8A81-B3B22BD2B4F6}" destId="{16A48DDB-8D3A-48CF-8DAD-7B72159012C6}" srcOrd="1" destOrd="0" parTransId="{1F3514BF-CECA-4953-87C0-CD93FA0C8194}" sibTransId="{BE6468CC-D947-4514-8A66-15EC81D3D398}"/>
    <dgm:cxn modelId="{558E5E98-0E36-41BD-A1A7-5A11F79A19B8}" srcId="{FA45968B-E598-44E2-87BA-A41159526C7F}" destId="{2AF96822-221F-48AE-9EE8-3455D8B0C4C0}" srcOrd="1" destOrd="0" parTransId="{F2A80BC5-E242-48C6-933B-4DDE81003643}" sibTransId="{8A9391AB-D1CD-41CF-AE6A-44A2784E75F8}"/>
    <dgm:cxn modelId="{DF1645A2-FD05-46F9-9327-48ED16ECB75F}" type="presOf" srcId="{FA45968B-E598-44E2-87BA-A41159526C7F}" destId="{B287BA87-36DB-49A5-82E1-F01C8CB2EFD3}" srcOrd="1" destOrd="0" presId="urn:microsoft.com/office/officeart/2005/8/layout/process4"/>
    <dgm:cxn modelId="{C4C1C8B9-74AE-455F-9554-C6865972B78F}" srcId="{3618D3F6-C951-41AE-8A81-B3B22BD2B4F6}" destId="{F7CD89E4-27B5-44CF-ADEC-E04AE487C91D}" srcOrd="2" destOrd="0" parTransId="{54D2CF4E-05E6-43F9-A34B-3B8BFE3CF455}" sibTransId="{2D778A39-DC0A-468C-BAC8-7E5BC39D9248}"/>
    <dgm:cxn modelId="{27B4ABCD-94A4-43BF-A05E-C52C7DBD8D42}" type="presOf" srcId="{3618D3F6-C951-41AE-8A81-B3B22BD2B4F6}" destId="{D6F9507A-BB4F-4602-A045-F9B360B9509A}" srcOrd="1" destOrd="0" presId="urn:microsoft.com/office/officeart/2005/8/layout/process4"/>
    <dgm:cxn modelId="{587ED9D6-37A6-4513-86A8-A830D53C954E}" srcId="{3618D3F6-C951-41AE-8A81-B3B22BD2B4F6}" destId="{5E554D5E-6D51-4FA9-B2D3-582715A5EA24}" srcOrd="0" destOrd="0" parTransId="{7A901AD6-1F01-462F-816B-540BC965044E}" sibTransId="{0F5513A3-82B5-4994-81CD-BFE8BFCE76EA}"/>
    <dgm:cxn modelId="{59EF00D7-D6A2-4589-8B60-A8FACD9EF122}" srcId="{3618D3F6-C951-41AE-8A81-B3B22BD2B4F6}" destId="{12096C48-766F-4CAC-960B-F1F42FE7C199}" srcOrd="4" destOrd="0" parTransId="{F5255ED7-DFA4-475C-A4EB-F1DDA3727EA2}" sibTransId="{346EEB1F-4742-4B32-9AC7-37303C107C13}"/>
    <dgm:cxn modelId="{1151C6E1-32C0-407B-B1AE-9A5C158A038F}" type="presOf" srcId="{DC0869BD-8ACA-4EEB-A8DF-2CF359F62A2F}" destId="{207B95C9-BD1F-4F9A-A60E-A2EA2370C7E4}" srcOrd="0" destOrd="0" presId="urn:microsoft.com/office/officeart/2005/8/layout/process4"/>
    <dgm:cxn modelId="{371818E6-2F75-4FF1-AD3D-A7C770EF36EA}" type="presOf" srcId="{03F484C2-DEE8-4A45-BC90-B14F097D6A9B}" destId="{BCB0A3B1-8CA2-4B35-81E9-3ED769D5C1EF}" srcOrd="0" destOrd="0" presId="urn:microsoft.com/office/officeart/2005/8/layout/process4"/>
    <dgm:cxn modelId="{664458E8-568D-43D4-A373-5867C51291C5}" srcId="{3618D3F6-C951-41AE-8A81-B3B22BD2B4F6}" destId="{CE2A1BA8-918F-47B9-9C99-A517CC9859FC}" srcOrd="6" destOrd="0" parTransId="{9BC76107-7881-4024-BE2E-6715B7531A65}" sibTransId="{37E62CD8-F386-42F4-AA19-F25CD671FE7F}"/>
    <dgm:cxn modelId="{4A892EF7-4CFF-48AF-B99B-6B9598BCC576}" type="presOf" srcId="{16A48DDB-8D3A-48CF-8DAD-7B72159012C6}" destId="{6F40C06A-A0E9-4B32-B7C7-0D17C0C09DBE}" srcOrd="0" destOrd="0" presId="urn:microsoft.com/office/officeart/2005/8/layout/process4"/>
    <dgm:cxn modelId="{CEDB41BC-C8AD-4761-9379-89ADCCE9F9BF}" type="presParOf" srcId="{E31459ED-351A-4003-A0FF-92CDF92AD261}" destId="{E059E4A4-F8B9-4B14-B48F-FE23D39BCF3F}" srcOrd="0" destOrd="0" presId="urn:microsoft.com/office/officeart/2005/8/layout/process4"/>
    <dgm:cxn modelId="{A9857EB8-F9C3-4D63-BB28-8E206D0DE773}" type="presParOf" srcId="{E059E4A4-F8B9-4B14-B48F-FE23D39BCF3F}" destId="{F5CD1B86-ED37-4415-9E35-1092D299153B}" srcOrd="0" destOrd="0" presId="urn:microsoft.com/office/officeart/2005/8/layout/process4"/>
    <dgm:cxn modelId="{5E58A3BA-D4F5-4B5B-A205-642C8224D937}" type="presParOf" srcId="{E059E4A4-F8B9-4B14-B48F-FE23D39BCF3F}" destId="{B287BA87-36DB-49A5-82E1-F01C8CB2EFD3}" srcOrd="1" destOrd="0" presId="urn:microsoft.com/office/officeart/2005/8/layout/process4"/>
    <dgm:cxn modelId="{644C6E62-FC38-4237-A76E-7E500FAD2103}" type="presParOf" srcId="{E059E4A4-F8B9-4B14-B48F-FE23D39BCF3F}" destId="{CCD8619F-FBE4-4609-A142-264140C78163}" srcOrd="2" destOrd="0" presId="urn:microsoft.com/office/officeart/2005/8/layout/process4"/>
    <dgm:cxn modelId="{27A8ED7E-D14C-44BD-8A28-BF5934BE77BF}" type="presParOf" srcId="{CCD8619F-FBE4-4609-A142-264140C78163}" destId="{BCB0A3B1-8CA2-4B35-81E9-3ED769D5C1EF}" srcOrd="0" destOrd="0" presId="urn:microsoft.com/office/officeart/2005/8/layout/process4"/>
    <dgm:cxn modelId="{CF45BEC2-1794-4B8C-9982-E5EE56A4206A}" type="presParOf" srcId="{CCD8619F-FBE4-4609-A142-264140C78163}" destId="{B0A2E753-6264-40C5-A859-A37DD07AE381}" srcOrd="1" destOrd="0" presId="urn:microsoft.com/office/officeart/2005/8/layout/process4"/>
    <dgm:cxn modelId="{80448A61-1483-4515-AD3C-EA2090D58435}" type="presParOf" srcId="{CCD8619F-FBE4-4609-A142-264140C78163}" destId="{8C6E7A39-5D24-4A79-8C44-87E02AF271FB}" srcOrd="2" destOrd="0" presId="urn:microsoft.com/office/officeart/2005/8/layout/process4"/>
    <dgm:cxn modelId="{B3A776F3-0FB5-4E77-AC5C-7EE0A00A6941}" type="presParOf" srcId="{CCD8619F-FBE4-4609-A142-264140C78163}" destId="{207B95C9-BD1F-4F9A-A60E-A2EA2370C7E4}" srcOrd="3" destOrd="0" presId="urn:microsoft.com/office/officeart/2005/8/layout/process4"/>
    <dgm:cxn modelId="{54EB4C2A-EAC8-4E33-B5AC-40F57618F673}" type="presParOf" srcId="{E31459ED-351A-4003-A0FF-92CDF92AD261}" destId="{EFA12543-F722-4607-9847-95B6CF07708A}" srcOrd="1" destOrd="0" presId="urn:microsoft.com/office/officeart/2005/8/layout/process4"/>
    <dgm:cxn modelId="{B24BD2C0-E29C-4D75-911D-51AEA1D76878}" type="presParOf" srcId="{E31459ED-351A-4003-A0FF-92CDF92AD261}" destId="{DDB83576-CF14-467F-B49C-6BCDB0CD635E}" srcOrd="2" destOrd="0" presId="urn:microsoft.com/office/officeart/2005/8/layout/process4"/>
    <dgm:cxn modelId="{4A190C60-AE1B-43E6-B86B-89E604E28E5F}" type="presParOf" srcId="{DDB83576-CF14-467F-B49C-6BCDB0CD635E}" destId="{543890B4-32AE-48CA-BB49-28053A86788F}" srcOrd="0" destOrd="0" presId="urn:microsoft.com/office/officeart/2005/8/layout/process4"/>
    <dgm:cxn modelId="{8691A229-1E87-446B-9952-3E6E37804CE9}" type="presParOf" srcId="{DDB83576-CF14-467F-B49C-6BCDB0CD635E}" destId="{D6F9507A-BB4F-4602-A045-F9B360B9509A}" srcOrd="1" destOrd="0" presId="urn:microsoft.com/office/officeart/2005/8/layout/process4"/>
    <dgm:cxn modelId="{1B20504B-045A-4169-BD06-407956CA61BD}" type="presParOf" srcId="{DDB83576-CF14-467F-B49C-6BCDB0CD635E}" destId="{509F9389-321C-4D19-BC5F-1CBFCBE3F1F4}" srcOrd="2" destOrd="0" presId="urn:microsoft.com/office/officeart/2005/8/layout/process4"/>
    <dgm:cxn modelId="{073BE3FD-F0BF-4AFB-BFA4-6F6DE68DEB68}" type="presParOf" srcId="{509F9389-321C-4D19-BC5F-1CBFCBE3F1F4}" destId="{A71F6B4F-B2C0-4D56-8AE8-49DAE282ED08}" srcOrd="0" destOrd="0" presId="urn:microsoft.com/office/officeart/2005/8/layout/process4"/>
    <dgm:cxn modelId="{0B0295F4-8CED-48CA-9A80-4D9262642EE1}" type="presParOf" srcId="{509F9389-321C-4D19-BC5F-1CBFCBE3F1F4}" destId="{6F40C06A-A0E9-4B32-B7C7-0D17C0C09DBE}" srcOrd="1" destOrd="0" presId="urn:microsoft.com/office/officeart/2005/8/layout/process4"/>
    <dgm:cxn modelId="{B34D7E34-B30E-4A55-8A75-D707A3F8D0E7}" type="presParOf" srcId="{509F9389-321C-4D19-BC5F-1CBFCBE3F1F4}" destId="{A66C87C7-B787-4CBA-9EAE-45146C88D554}" srcOrd="2" destOrd="0" presId="urn:microsoft.com/office/officeart/2005/8/layout/process4"/>
    <dgm:cxn modelId="{020C10F3-E3C2-4CCF-BFE4-7C20F8E36A3F}" type="presParOf" srcId="{509F9389-321C-4D19-BC5F-1CBFCBE3F1F4}" destId="{7E6B4637-92DA-44FE-BCC2-651D2DEB6FF5}" srcOrd="3" destOrd="0" presId="urn:microsoft.com/office/officeart/2005/8/layout/process4"/>
    <dgm:cxn modelId="{D17F1844-65BA-447F-91A2-D2D7D80EB487}" type="presParOf" srcId="{509F9389-321C-4D19-BC5F-1CBFCBE3F1F4}" destId="{C4A84BAC-6BDF-467D-82A8-97D3B8D1ECF3}" srcOrd="4" destOrd="0" presId="urn:microsoft.com/office/officeart/2005/8/layout/process4"/>
    <dgm:cxn modelId="{987CB4B4-07C0-43E5-A006-774201B26E4B}" type="presParOf" srcId="{509F9389-321C-4D19-BC5F-1CBFCBE3F1F4}" destId="{45886C78-1472-46BF-8CE8-5C630A40154E}" srcOrd="5" destOrd="0" presId="urn:microsoft.com/office/officeart/2005/8/layout/process4"/>
    <dgm:cxn modelId="{414CDB77-F6A6-4869-B06C-1D1C020A2BEB}" type="presParOf" srcId="{509F9389-321C-4D19-BC5F-1CBFCBE3F1F4}" destId="{5DF4283D-A850-475F-9704-C8199473364E}" srcOrd="6" destOrd="0" presId="urn:microsoft.com/office/officeart/2005/8/layout/process4"/>
    <dgm:cxn modelId="{DA652DC0-98B2-4B38-86F8-EB8CB43946F6}" type="presParOf" srcId="{509F9389-321C-4D19-BC5F-1CBFCBE3F1F4}" destId="{E8E59E42-2AD7-4F17-B6C9-CBB4CD380C67}" srcOrd="7"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C2E6CC-AA15-422E-9B51-5241BCB34CB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475A7A4-44A9-4211-8923-3214159DB175}">
      <dgm:prSet/>
      <dgm:spPr/>
      <dgm:t>
        <a:bodyPr/>
        <a:lstStyle/>
        <a:p>
          <a:pPr>
            <a:defRPr cap="all"/>
          </a:pPr>
          <a:r>
            <a:rPr lang="en-US" dirty="0">
              <a:latin typeface="Gill Sans MT" panose="020B0502020104020203" pitchFamily="34" charset="77"/>
            </a:rPr>
            <a:t>Leverage popular social media influencers to engage the public. </a:t>
          </a:r>
        </a:p>
      </dgm:t>
    </dgm:pt>
    <dgm:pt modelId="{2049BEDE-EA70-41A4-AA2E-827300A79EEF}" type="parTrans" cxnId="{94A3D69A-4896-4954-AB79-BDE124B6AD6B}">
      <dgm:prSet/>
      <dgm:spPr/>
      <dgm:t>
        <a:bodyPr/>
        <a:lstStyle/>
        <a:p>
          <a:endParaRPr lang="en-US">
            <a:latin typeface="Gill Sans MT" panose="020B0502020104020203" pitchFamily="34" charset="77"/>
          </a:endParaRPr>
        </a:p>
      </dgm:t>
    </dgm:pt>
    <dgm:pt modelId="{ADFB6E76-6176-48E1-8153-14CD420C0923}" type="sibTrans" cxnId="{94A3D69A-4896-4954-AB79-BDE124B6AD6B}">
      <dgm:prSet/>
      <dgm:spPr/>
      <dgm:t>
        <a:bodyPr/>
        <a:lstStyle/>
        <a:p>
          <a:endParaRPr lang="en-US">
            <a:latin typeface="Gill Sans MT" panose="020B0502020104020203" pitchFamily="34" charset="77"/>
          </a:endParaRPr>
        </a:p>
      </dgm:t>
    </dgm:pt>
    <dgm:pt modelId="{34FBDFC9-40ED-41A1-BCA9-3B04101B2572}">
      <dgm:prSet/>
      <dgm:spPr/>
      <dgm:t>
        <a:bodyPr/>
        <a:lstStyle/>
        <a:p>
          <a:pPr>
            <a:defRPr cap="all"/>
          </a:pPr>
          <a:r>
            <a:rPr lang="en-US">
              <a:latin typeface="Gill Sans MT" panose="020B0502020104020203" pitchFamily="34" charset="77"/>
            </a:rPr>
            <a:t>Social media influencers will customize their content for their audiences.  </a:t>
          </a:r>
        </a:p>
      </dgm:t>
    </dgm:pt>
    <dgm:pt modelId="{651F79C1-AB99-4BDE-B3C0-87FF13C07F77}" type="parTrans" cxnId="{1AC0DE3F-E68C-4006-A40B-B2A8B20D0219}">
      <dgm:prSet/>
      <dgm:spPr/>
      <dgm:t>
        <a:bodyPr/>
        <a:lstStyle/>
        <a:p>
          <a:endParaRPr lang="en-US">
            <a:latin typeface="Gill Sans MT" panose="020B0502020104020203" pitchFamily="34" charset="77"/>
          </a:endParaRPr>
        </a:p>
      </dgm:t>
    </dgm:pt>
    <dgm:pt modelId="{6510B846-AE0C-492D-A4B9-6A787ADD5A1D}" type="sibTrans" cxnId="{1AC0DE3F-E68C-4006-A40B-B2A8B20D0219}">
      <dgm:prSet/>
      <dgm:spPr/>
      <dgm:t>
        <a:bodyPr/>
        <a:lstStyle/>
        <a:p>
          <a:endParaRPr lang="en-US">
            <a:latin typeface="Gill Sans MT" panose="020B0502020104020203" pitchFamily="34" charset="77"/>
          </a:endParaRPr>
        </a:p>
      </dgm:t>
    </dgm:pt>
    <dgm:pt modelId="{26C11D5C-E84C-454B-AACE-89237D4E8D1F}">
      <dgm:prSet/>
      <dgm:spPr/>
      <dgm:t>
        <a:bodyPr/>
        <a:lstStyle/>
        <a:p>
          <a:pPr>
            <a:defRPr cap="all"/>
          </a:pPr>
          <a:r>
            <a:rPr lang="en-US">
              <a:latin typeface="Gill Sans MT" panose="020B0502020104020203" pitchFamily="34" charset="77"/>
            </a:rPr>
            <a:t>Continue with engagement sessions on TikTok and X.</a:t>
          </a:r>
        </a:p>
      </dgm:t>
    </dgm:pt>
    <dgm:pt modelId="{85F9413A-CC0D-4B9A-961D-722858DAAFD1}" type="parTrans" cxnId="{28BE8B98-840E-459E-9389-ACCD1C413714}">
      <dgm:prSet/>
      <dgm:spPr/>
      <dgm:t>
        <a:bodyPr/>
        <a:lstStyle/>
        <a:p>
          <a:endParaRPr lang="en-US">
            <a:latin typeface="Gill Sans MT" panose="020B0502020104020203" pitchFamily="34" charset="77"/>
          </a:endParaRPr>
        </a:p>
      </dgm:t>
    </dgm:pt>
    <dgm:pt modelId="{1B429BF2-53E5-45AB-9418-2C1248B6CB81}" type="sibTrans" cxnId="{28BE8B98-840E-459E-9389-ACCD1C413714}">
      <dgm:prSet/>
      <dgm:spPr/>
      <dgm:t>
        <a:bodyPr/>
        <a:lstStyle/>
        <a:p>
          <a:endParaRPr lang="en-US">
            <a:latin typeface="Gill Sans MT" panose="020B0502020104020203" pitchFamily="34" charset="77"/>
          </a:endParaRPr>
        </a:p>
      </dgm:t>
    </dgm:pt>
    <dgm:pt modelId="{688CD627-AA00-4116-81B6-AC3B40875435}">
      <dgm:prSet/>
      <dgm:spPr/>
      <dgm:t>
        <a:bodyPr/>
        <a:lstStyle/>
        <a:p>
          <a:pPr>
            <a:defRPr cap="all"/>
          </a:pPr>
          <a:r>
            <a:rPr lang="en-US">
              <a:latin typeface="Gill Sans MT" panose="020B0502020104020203" pitchFamily="34" charset="77"/>
            </a:rPr>
            <a:t>Each week will have organized content pillars that reflect the epidemiological trends. </a:t>
          </a:r>
        </a:p>
      </dgm:t>
    </dgm:pt>
    <dgm:pt modelId="{B34FAC4E-2C22-474B-9935-BD5DCA0E6629}" type="parTrans" cxnId="{65A58CEC-7D33-41E8-B207-1A0E66717E91}">
      <dgm:prSet/>
      <dgm:spPr/>
      <dgm:t>
        <a:bodyPr/>
        <a:lstStyle/>
        <a:p>
          <a:endParaRPr lang="en-US">
            <a:latin typeface="Gill Sans MT" panose="020B0502020104020203" pitchFamily="34" charset="77"/>
          </a:endParaRPr>
        </a:p>
      </dgm:t>
    </dgm:pt>
    <dgm:pt modelId="{6EDAFEF1-72DF-4749-AA5C-12E469969E17}" type="sibTrans" cxnId="{65A58CEC-7D33-41E8-B207-1A0E66717E91}">
      <dgm:prSet/>
      <dgm:spPr/>
      <dgm:t>
        <a:bodyPr/>
        <a:lstStyle/>
        <a:p>
          <a:endParaRPr lang="en-US">
            <a:latin typeface="Gill Sans MT" panose="020B0502020104020203" pitchFamily="34" charset="77"/>
          </a:endParaRPr>
        </a:p>
      </dgm:t>
    </dgm:pt>
    <dgm:pt modelId="{25139754-DC9D-4E7D-9C9F-843FD45E2B3B}">
      <dgm:prSet/>
      <dgm:spPr/>
      <dgm:t>
        <a:bodyPr/>
        <a:lstStyle/>
        <a:p>
          <a:pPr>
            <a:defRPr cap="all"/>
          </a:pPr>
          <a:r>
            <a:rPr lang="en-US">
              <a:latin typeface="Gill Sans MT" panose="020B0502020104020203" pitchFamily="34" charset="77"/>
            </a:rPr>
            <a:t>Continue with timely community management to address feedback. </a:t>
          </a:r>
        </a:p>
      </dgm:t>
    </dgm:pt>
    <dgm:pt modelId="{DB469AA5-B538-4ACB-9047-513557FCF9E3}" type="parTrans" cxnId="{5F48D2DF-4936-4A08-93BE-B118523333B2}">
      <dgm:prSet/>
      <dgm:spPr/>
      <dgm:t>
        <a:bodyPr/>
        <a:lstStyle/>
        <a:p>
          <a:endParaRPr lang="en-US">
            <a:latin typeface="Gill Sans MT" panose="020B0502020104020203" pitchFamily="34" charset="77"/>
          </a:endParaRPr>
        </a:p>
      </dgm:t>
    </dgm:pt>
    <dgm:pt modelId="{1CCADCB0-C3F8-435F-9580-CBC2451ED8D0}" type="sibTrans" cxnId="{5F48D2DF-4936-4A08-93BE-B118523333B2}">
      <dgm:prSet/>
      <dgm:spPr/>
      <dgm:t>
        <a:bodyPr/>
        <a:lstStyle/>
        <a:p>
          <a:endParaRPr lang="en-US">
            <a:latin typeface="Gill Sans MT" panose="020B0502020104020203" pitchFamily="34" charset="77"/>
          </a:endParaRPr>
        </a:p>
      </dgm:t>
    </dgm:pt>
    <dgm:pt modelId="{0736934C-AF0C-4F15-A51E-B2E960C56C6A}" type="pres">
      <dgm:prSet presAssocID="{81C2E6CC-AA15-422E-9B51-5241BCB34CB5}" presName="root" presStyleCnt="0">
        <dgm:presLayoutVars>
          <dgm:dir/>
          <dgm:resizeHandles val="exact"/>
        </dgm:presLayoutVars>
      </dgm:prSet>
      <dgm:spPr/>
    </dgm:pt>
    <dgm:pt modelId="{462F3E7E-6840-4E56-8E85-EDC51158C044}" type="pres">
      <dgm:prSet presAssocID="{5475A7A4-44A9-4211-8923-3214159DB175}" presName="compNode" presStyleCnt="0"/>
      <dgm:spPr/>
    </dgm:pt>
    <dgm:pt modelId="{457B1E0F-35B0-4712-9235-CC28C2ECE717}" type="pres">
      <dgm:prSet presAssocID="{5475A7A4-44A9-4211-8923-3214159DB175}" presName="iconBgRect" presStyleLbl="bgShp" presStyleIdx="0" presStyleCnt="5"/>
      <dgm:spPr/>
    </dgm:pt>
    <dgm:pt modelId="{F04DB9B2-7A44-4798-96C3-9A24FFEE0ED4}" type="pres">
      <dgm:prSet presAssocID="{5475A7A4-44A9-4211-8923-3214159DB17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4F0AE8F8-D66D-4EC1-B290-46D07A6F5FFE}" type="pres">
      <dgm:prSet presAssocID="{5475A7A4-44A9-4211-8923-3214159DB175}" presName="spaceRect" presStyleCnt="0"/>
      <dgm:spPr/>
    </dgm:pt>
    <dgm:pt modelId="{70AF237F-15E6-4CCF-B331-7C6F04E92735}" type="pres">
      <dgm:prSet presAssocID="{5475A7A4-44A9-4211-8923-3214159DB175}" presName="textRect" presStyleLbl="revTx" presStyleIdx="0" presStyleCnt="5">
        <dgm:presLayoutVars>
          <dgm:chMax val="1"/>
          <dgm:chPref val="1"/>
        </dgm:presLayoutVars>
      </dgm:prSet>
      <dgm:spPr/>
    </dgm:pt>
    <dgm:pt modelId="{0D742F35-72A3-4FB1-B645-0E4A01A7A664}" type="pres">
      <dgm:prSet presAssocID="{ADFB6E76-6176-48E1-8153-14CD420C0923}" presName="sibTrans" presStyleCnt="0"/>
      <dgm:spPr/>
    </dgm:pt>
    <dgm:pt modelId="{FA5DE7C8-B47B-4C4A-ADE3-DD236608FA2C}" type="pres">
      <dgm:prSet presAssocID="{34FBDFC9-40ED-41A1-BCA9-3B04101B2572}" presName="compNode" presStyleCnt="0"/>
      <dgm:spPr/>
    </dgm:pt>
    <dgm:pt modelId="{9AA56BE5-6904-4571-8752-ED50FD2FF4E7}" type="pres">
      <dgm:prSet presAssocID="{34FBDFC9-40ED-41A1-BCA9-3B04101B2572}" presName="iconBgRect" presStyleLbl="bgShp" presStyleIdx="1" presStyleCnt="5"/>
      <dgm:spPr/>
    </dgm:pt>
    <dgm:pt modelId="{D91E806A-8E57-439E-AC1F-B0BEA282A68D}" type="pres">
      <dgm:prSet presAssocID="{34FBDFC9-40ED-41A1-BCA9-3B04101B25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ting"/>
        </a:ext>
      </dgm:extLst>
    </dgm:pt>
    <dgm:pt modelId="{A4F76C06-8BF2-4F34-B0AC-39B54809A60E}" type="pres">
      <dgm:prSet presAssocID="{34FBDFC9-40ED-41A1-BCA9-3B04101B2572}" presName="spaceRect" presStyleCnt="0"/>
      <dgm:spPr/>
    </dgm:pt>
    <dgm:pt modelId="{B8924F2C-67E6-4393-8582-26FDCB7061A8}" type="pres">
      <dgm:prSet presAssocID="{34FBDFC9-40ED-41A1-BCA9-3B04101B2572}" presName="textRect" presStyleLbl="revTx" presStyleIdx="1" presStyleCnt="5">
        <dgm:presLayoutVars>
          <dgm:chMax val="1"/>
          <dgm:chPref val="1"/>
        </dgm:presLayoutVars>
      </dgm:prSet>
      <dgm:spPr/>
    </dgm:pt>
    <dgm:pt modelId="{6F012DB9-A0AE-494E-85CC-6FE67EFD2BE1}" type="pres">
      <dgm:prSet presAssocID="{6510B846-AE0C-492D-A4B9-6A787ADD5A1D}" presName="sibTrans" presStyleCnt="0"/>
      <dgm:spPr/>
    </dgm:pt>
    <dgm:pt modelId="{F5B8BB60-448B-47F0-8B37-4508A8ED8837}" type="pres">
      <dgm:prSet presAssocID="{26C11D5C-E84C-454B-AACE-89237D4E8D1F}" presName="compNode" presStyleCnt="0"/>
      <dgm:spPr/>
    </dgm:pt>
    <dgm:pt modelId="{FF725943-FB48-49FD-825D-EF0DF4E71EB5}" type="pres">
      <dgm:prSet presAssocID="{26C11D5C-E84C-454B-AACE-89237D4E8D1F}" presName="iconBgRect" presStyleLbl="bgShp" presStyleIdx="2" presStyleCnt="5"/>
      <dgm:spPr/>
    </dgm:pt>
    <dgm:pt modelId="{82AE46F3-F136-4449-A928-ACF50F76362D}" type="pres">
      <dgm:prSet presAssocID="{26C11D5C-E84C-454B-AACE-89237D4E8D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9A7DC795-9DD8-4A26-8B87-0F134E37D174}" type="pres">
      <dgm:prSet presAssocID="{26C11D5C-E84C-454B-AACE-89237D4E8D1F}" presName="spaceRect" presStyleCnt="0"/>
      <dgm:spPr/>
    </dgm:pt>
    <dgm:pt modelId="{2A7C2C6D-3211-4AD6-90DF-F0A5F71EC528}" type="pres">
      <dgm:prSet presAssocID="{26C11D5C-E84C-454B-AACE-89237D4E8D1F}" presName="textRect" presStyleLbl="revTx" presStyleIdx="2" presStyleCnt="5">
        <dgm:presLayoutVars>
          <dgm:chMax val="1"/>
          <dgm:chPref val="1"/>
        </dgm:presLayoutVars>
      </dgm:prSet>
      <dgm:spPr/>
    </dgm:pt>
    <dgm:pt modelId="{E6E5C95C-0A57-4B09-AEA5-5D4A3F6A6E69}" type="pres">
      <dgm:prSet presAssocID="{1B429BF2-53E5-45AB-9418-2C1248B6CB81}" presName="sibTrans" presStyleCnt="0"/>
      <dgm:spPr/>
    </dgm:pt>
    <dgm:pt modelId="{C1AC3A39-012A-4DC6-B126-768F398DD54A}" type="pres">
      <dgm:prSet presAssocID="{688CD627-AA00-4116-81B6-AC3B40875435}" presName="compNode" presStyleCnt="0"/>
      <dgm:spPr/>
    </dgm:pt>
    <dgm:pt modelId="{F93492C3-91D2-4233-9B58-EBA36BD16438}" type="pres">
      <dgm:prSet presAssocID="{688CD627-AA00-4116-81B6-AC3B40875435}" presName="iconBgRect" presStyleLbl="bgShp" presStyleIdx="3" presStyleCnt="5"/>
      <dgm:spPr/>
    </dgm:pt>
    <dgm:pt modelId="{75D46DCC-20B7-4A0D-8AAF-1D3C9229F364}" type="pres">
      <dgm:prSet presAssocID="{688CD627-AA00-4116-81B6-AC3B408754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4668EE7-2396-4AD7-8EAE-7583872770D7}" type="pres">
      <dgm:prSet presAssocID="{688CD627-AA00-4116-81B6-AC3B40875435}" presName="spaceRect" presStyleCnt="0"/>
      <dgm:spPr/>
    </dgm:pt>
    <dgm:pt modelId="{61D5A293-E40F-4AFB-8F5C-A25405BA02A9}" type="pres">
      <dgm:prSet presAssocID="{688CD627-AA00-4116-81B6-AC3B40875435}" presName="textRect" presStyleLbl="revTx" presStyleIdx="3" presStyleCnt="5">
        <dgm:presLayoutVars>
          <dgm:chMax val="1"/>
          <dgm:chPref val="1"/>
        </dgm:presLayoutVars>
      </dgm:prSet>
      <dgm:spPr/>
    </dgm:pt>
    <dgm:pt modelId="{DB42501E-CE66-4DDE-B704-CF9BEDFFF824}" type="pres">
      <dgm:prSet presAssocID="{6EDAFEF1-72DF-4749-AA5C-12E469969E17}" presName="sibTrans" presStyleCnt="0"/>
      <dgm:spPr/>
    </dgm:pt>
    <dgm:pt modelId="{92DD7C2C-3909-441D-9908-68051300E0DD}" type="pres">
      <dgm:prSet presAssocID="{25139754-DC9D-4E7D-9C9F-843FD45E2B3B}" presName="compNode" presStyleCnt="0"/>
      <dgm:spPr/>
    </dgm:pt>
    <dgm:pt modelId="{DBE81CC6-44EC-407F-91F6-FD0B4D2F1806}" type="pres">
      <dgm:prSet presAssocID="{25139754-DC9D-4E7D-9C9F-843FD45E2B3B}" presName="iconBgRect" presStyleLbl="bgShp" presStyleIdx="4" presStyleCnt="5"/>
      <dgm:spPr/>
    </dgm:pt>
    <dgm:pt modelId="{D9191BEF-0944-4A69-9249-CECFD0FB23F6}" type="pres">
      <dgm:prSet presAssocID="{25139754-DC9D-4E7D-9C9F-843FD45E2B3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B1F44427-7964-49B1-A137-5AC6FBAC485D}" type="pres">
      <dgm:prSet presAssocID="{25139754-DC9D-4E7D-9C9F-843FD45E2B3B}" presName="spaceRect" presStyleCnt="0"/>
      <dgm:spPr/>
    </dgm:pt>
    <dgm:pt modelId="{A4FFB8CF-51F4-4015-837D-94A3C64659A5}" type="pres">
      <dgm:prSet presAssocID="{25139754-DC9D-4E7D-9C9F-843FD45E2B3B}" presName="textRect" presStyleLbl="revTx" presStyleIdx="4" presStyleCnt="5">
        <dgm:presLayoutVars>
          <dgm:chMax val="1"/>
          <dgm:chPref val="1"/>
        </dgm:presLayoutVars>
      </dgm:prSet>
      <dgm:spPr/>
    </dgm:pt>
  </dgm:ptLst>
  <dgm:cxnLst>
    <dgm:cxn modelId="{B679C611-266D-4932-870D-34AD0D4E23AB}" type="presOf" srcId="{25139754-DC9D-4E7D-9C9F-843FD45E2B3B}" destId="{A4FFB8CF-51F4-4015-837D-94A3C64659A5}" srcOrd="0" destOrd="0" presId="urn:microsoft.com/office/officeart/2018/5/layout/IconCircleLabelList"/>
    <dgm:cxn modelId="{9E846F1E-CFBF-46DA-862F-1EF4A4D8EB45}" type="presOf" srcId="{26C11D5C-E84C-454B-AACE-89237D4E8D1F}" destId="{2A7C2C6D-3211-4AD6-90DF-F0A5F71EC528}" srcOrd="0" destOrd="0" presId="urn:microsoft.com/office/officeart/2018/5/layout/IconCircleLabelList"/>
    <dgm:cxn modelId="{1AC0DE3F-E68C-4006-A40B-B2A8B20D0219}" srcId="{81C2E6CC-AA15-422E-9B51-5241BCB34CB5}" destId="{34FBDFC9-40ED-41A1-BCA9-3B04101B2572}" srcOrd="1" destOrd="0" parTransId="{651F79C1-AB99-4BDE-B3C0-87FF13C07F77}" sibTransId="{6510B846-AE0C-492D-A4B9-6A787ADD5A1D}"/>
    <dgm:cxn modelId="{4263D756-D936-492B-B27C-9DA00B925CC2}" type="presOf" srcId="{34FBDFC9-40ED-41A1-BCA9-3B04101B2572}" destId="{B8924F2C-67E6-4393-8582-26FDCB7061A8}" srcOrd="0" destOrd="0" presId="urn:microsoft.com/office/officeart/2018/5/layout/IconCircleLabelList"/>
    <dgm:cxn modelId="{CDE2FD7B-2EF0-46CC-9FAF-CED14A1C9812}" type="presOf" srcId="{5475A7A4-44A9-4211-8923-3214159DB175}" destId="{70AF237F-15E6-4CCF-B331-7C6F04E92735}" srcOrd="0" destOrd="0" presId="urn:microsoft.com/office/officeart/2018/5/layout/IconCircleLabelList"/>
    <dgm:cxn modelId="{32160A7D-A905-4D88-B717-CC7891AE24A8}" type="presOf" srcId="{688CD627-AA00-4116-81B6-AC3B40875435}" destId="{61D5A293-E40F-4AFB-8F5C-A25405BA02A9}" srcOrd="0" destOrd="0" presId="urn:microsoft.com/office/officeart/2018/5/layout/IconCircleLabelList"/>
    <dgm:cxn modelId="{28BE8B98-840E-459E-9389-ACCD1C413714}" srcId="{81C2E6CC-AA15-422E-9B51-5241BCB34CB5}" destId="{26C11D5C-E84C-454B-AACE-89237D4E8D1F}" srcOrd="2" destOrd="0" parTransId="{85F9413A-CC0D-4B9A-961D-722858DAAFD1}" sibTransId="{1B429BF2-53E5-45AB-9418-2C1248B6CB81}"/>
    <dgm:cxn modelId="{94A3D69A-4896-4954-AB79-BDE124B6AD6B}" srcId="{81C2E6CC-AA15-422E-9B51-5241BCB34CB5}" destId="{5475A7A4-44A9-4211-8923-3214159DB175}" srcOrd="0" destOrd="0" parTransId="{2049BEDE-EA70-41A4-AA2E-827300A79EEF}" sibTransId="{ADFB6E76-6176-48E1-8153-14CD420C0923}"/>
    <dgm:cxn modelId="{8111CED3-E955-4DF6-AEED-5AC5E8987D16}" type="presOf" srcId="{81C2E6CC-AA15-422E-9B51-5241BCB34CB5}" destId="{0736934C-AF0C-4F15-A51E-B2E960C56C6A}" srcOrd="0" destOrd="0" presId="urn:microsoft.com/office/officeart/2018/5/layout/IconCircleLabelList"/>
    <dgm:cxn modelId="{5F48D2DF-4936-4A08-93BE-B118523333B2}" srcId="{81C2E6CC-AA15-422E-9B51-5241BCB34CB5}" destId="{25139754-DC9D-4E7D-9C9F-843FD45E2B3B}" srcOrd="4" destOrd="0" parTransId="{DB469AA5-B538-4ACB-9047-513557FCF9E3}" sibTransId="{1CCADCB0-C3F8-435F-9580-CBC2451ED8D0}"/>
    <dgm:cxn modelId="{65A58CEC-7D33-41E8-B207-1A0E66717E91}" srcId="{81C2E6CC-AA15-422E-9B51-5241BCB34CB5}" destId="{688CD627-AA00-4116-81B6-AC3B40875435}" srcOrd="3" destOrd="0" parTransId="{B34FAC4E-2C22-474B-9935-BD5DCA0E6629}" sibTransId="{6EDAFEF1-72DF-4749-AA5C-12E469969E17}"/>
    <dgm:cxn modelId="{8B4CD658-1BA4-492D-8AAB-2E738DE4903B}" type="presParOf" srcId="{0736934C-AF0C-4F15-A51E-B2E960C56C6A}" destId="{462F3E7E-6840-4E56-8E85-EDC51158C044}" srcOrd="0" destOrd="0" presId="urn:microsoft.com/office/officeart/2018/5/layout/IconCircleLabelList"/>
    <dgm:cxn modelId="{5D6A143A-647B-4576-A405-976D98D7AEC2}" type="presParOf" srcId="{462F3E7E-6840-4E56-8E85-EDC51158C044}" destId="{457B1E0F-35B0-4712-9235-CC28C2ECE717}" srcOrd="0" destOrd="0" presId="urn:microsoft.com/office/officeart/2018/5/layout/IconCircleLabelList"/>
    <dgm:cxn modelId="{DE295DBA-5047-47C7-A774-85E8E7F23201}" type="presParOf" srcId="{462F3E7E-6840-4E56-8E85-EDC51158C044}" destId="{F04DB9B2-7A44-4798-96C3-9A24FFEE0ED4}" srcOrd="1" destOrd="0" presId="urn:microsoft.com/office/officeart/2018/5/layout/IconCircleLabelList"/>
    <dgm:cxn modelId="{5094296F-EB4F-4545-9DF4-F7E979D4F539}" type="presParOf" srcId="{462F3E7E-6840-4E56-8E85-EDC51158C044}" destId="{4F0AE8F8-D66D-4EC1-B290-46D07A6F5FFE}" srcOrd="2" destOrd="0" presId="urn:microsoft.com/office/officeart/2018/5/layout/IconCircleLabelList"/>
    <dgm:cxn modelId="{5213E960-4189-4FC0-863C-7C69A0DFB13C}" type="presParOf" srcId="{462F3E7E-6840-4E56-8E85-EDC51158C044}" destId="{70AF237F-15E6-4CCF-B331-7C6F04E92735}" srcOrd="3" destOrd="0" presId="urn:microsoft.com/office/officeart/2018/5/layout/IconCircleLabelList"/>
    <dgm:cxn modelId="{C8828E79-7B8F-437A-9CCD-D88E62A5B574}" type="presParOf" srcId="{0736934C-AF0C-4F15-A51E-B2E960C56C6A}" destId="{0D742F35-72A3-4FB1-B645-0E4A01A7A664}" srcOrd="1" destOrd="0" presId="urn:microsoft.com/office/officeart/2018/5/layout/IconCircleLabelList"/>
    <dgm:cxn modelId="{4FA6E5E2-A2A3-4BB4-AEEB-1F8F542BBEFA}" type="presParOf" srcId="{0736934C-AF0C-4F15-A51E-B2E960C56C6A}" destId="{FA5DE7C8-B47B-4C4A-ADE3-DD236608FA2C}" srcOrd="2" destOrd="0" presId="urn:microsoft.com/office/officeart/2018/5/layout/IconCircleLabelList"/>
    <dgm:cxn modelId="{D96A6BE7-9466-446D-971A-24DF3B5A6CB0}" type="presParOf" srcId="{FA5DE7C8-B47B-4C4A-ADE3-DD236608FA2C}" destId="{9AA56BE5-6904-4571-8752-ED50FD2FF4E7}" srcOrd="0" destOrd="0" presId="urn:microsoft.com/office/officeart/2018/5/layout/IconCircleLabelList"/>
    <dgm:cxn modelId="{7C8764B7-28DE-446D-A93F-5F35B683F084}" type="presParOf" srcId="{FA5DE7C8-B47B-4C4A-ADE3-DD236608FA2C}" destId="{D91E806A-8E57-439E-AC1F-B0BEA282A68D}" srcOrd="1" destOrd="0" presId="urn:microsoft.com/office/officeart/2018/5/layout/IconCircleLabelList"/>
    <dgm:cxn modelId="{478AD557-B9C2-4220-B894-8354579607BF}" type="presParOf" srcId="{FA5DE7C8-B47B-4C4A-ADE3-DD236608FA2C}" destId="{A4F76C06-8BF2-4F34-B0AC-39B54809A60E}" srcOrd="2" destOrd="0" presId="urn:microsoft.com/office/officeart/2018/5/layout/IconCircleLabelList"/>
    <dgm:cxn modelId="{13DC40A4-BE72-4942-B9F7-D68A4D4993D5}" type="presParOf" srcId="{FA5DE7C8-B47B-4C4A-ADE3-DD236608FA2C}" destId="{B8924F2C-67E6-4393-8582-26FDCB7061A8}" srcOrd="3" destOrd="0" presId="urn:microsoft.com/office/officeart/2018/5/layout/IconCircleLabelList"/>
    <dgm:cxn modelId="{BAAC30F6-641B-4E89-8A75-551A964EF388}" type="presParOf" srcId="{0736934C-AF0C-4F15-A51E-B2E960C56C6A}" destId="{6F012DB9-A0AE-494E-85CC-6FE67EFD2BE1}" srcOrd="3" destOrd="0" presId="urn:microsoft.com/office/officeart/2018/5/layout/IconCircleLabelList"/>
    <dgm:cxn modelId="{B72DB589-0063-4AD0-A7DE-9ED254060563}" type="presParOf" srcId="{0736934C-AF0C-4F15-A51E-B2E960C56C6A}" destId="{F5B8BB60-448B-47F0-8B37-4508A8ED8837}" srcOrd="4" destOrd="0" presId="urn:microsoft.com/office/officeart/2018/5/layout/IconCircleLabelList"/>
    <dgm:cxn modelId="{1A840E05-3F8F-454A-9A7A-9AEC90339C72}" type="presParOf" srcId="{F5B8BB60-448B-47F0-8B37-4508A8ED8837}" destId="{FF725943-FB48-49FD-825D-EF0DF4E71EB5}" srcOrd="0" destOrd="0" presId="urn:microsoft.com/office/officeart/2018/5/layout/IconCircleLabelList"/>
    <dgm:cxn modelId="{BB7CAD85-7613-4393-A168-D080802B4AA5}" type="presParOf" srcId="{F5B8BB60-448B-47F0-8B37-4508A8ED8837}" destId="{82AE46F3-F136-4449-A928-ACF50F76362D}" srcOrd="1" destOrd="0" presId="urn:microsoft.com/office/officeart/2018/5/layout/IconCircleLabelList"/>
    <dgm:cxn modelId="{4EC37CBC-D26A-4055-91EF-01B573C5B7C2}" type="presParOf" srcId="{F5B8BB60-448B-47F0-8B37-4508A8ED8837}" destId="{9A7DC795-9DD8-4A26-8B87-0F134E37D174}" srcOrd="2" destOrd="0" presId="urn:microsoft.com/office/officeart/2018/5/layout/IconCircleLabelList"/>
    <dgm:cxn modelId="{67E2E192-E583-40EC-8021-EFFBB4101538}" type="presParOf" srcId="{F5B8BB60-448B-47F0-8B37-4508A8ED8837}" destId="{2A7C2C6D-3211-4AD6-90DF-F0A5F71EC528}" srcOrd="3" destOrd="0" presId="urn:microsoft.com/office/officeart/2018/5/layout/IconCircleLabelList"/>
    <dgm:cxn modelId="{D5C2929D-6F72-43AC-A16F-D9BCB5A0A276}" type="presParOf" srcId="{0736934C-AF0C-4F15-A51E-B2E960C56C6A}" destId="{E6E5C95C-0A57-4B09-AEA5-5D4A3F6A6E69}" srcOrd="5" destOrd="0" presId="urn:microsoft.com/office/officeart/2018/5/layout/IconCircleLabelList"/>
    <dgm:cxn modelId="{FC1F9637-5FBE-4FC6-87E4-8BC385D222F7}" type="presParOf" srcId="{0736934C-AF0C-4F15-A51E-B2E960C56C6A}" destId="{C1AC3A39-012A-4DC6-B126-768F398DD54A}" srcOrd="6" destOrd="0" presId="urn:microsoft.com/office/officeart/2018/5/layout/IconCircleLabelList"/>
    <dgm:cxn modelId="{C6409742-B94D-452F-BDE0-C86A84375CF8}" type="presParOf" srcId="{C1AC3A39-012A-4DC6-B126-768F398DD54A}" destId="{F93492C3-91D2-4233-9B58-EBA36BD16438}" srcOrd="0" destOrd="0" presId="urn:microsoft.com/office/officeart/2018/5/layout/IconCircleLabelList"/>
    <dgm:cxn modelId="{D51FCD2D-161E-4709-AAB2-2EDB5E78E0BB}" type="presParOf" srcId="{C1AC3A39-012A-4DC6-B126-768F398DD54A}" destId="{75D46DCC-20B7-4A0D-8AAF-1D3C9229F364}" srcOrd="1" destOrd="0" presId="urn:microsoft.com/office/officeart/2018/5/layout/IconCircleLabelList"/>
    <dgm:cxn modelId="{AF8B824A-6649-46E5-B382-D0C8B47BBF0E}" type="presParOf" srcId="{C1AC3A39-012A-4DC6-B126-768F398DD54A}" destId="{C4668EE7-2396-4AD7-8EAE-7583872770D7}" srcOrd="2" destOrd="0" presId="urn:microsoft.com/office/officeart/2018/5/layout/IconCircleLabelList"/>
    <dgm:cxn modelId="{FA24EB7D-C539-4FC1-B713-7D994DC4F47C}" type="presParOf" srcId="{C1AC3A39-012A-4DC6-B126-768F398DD54A}" destId="{61D5A293-E40F-4AFB-8F5C-A25405BA02A9}" srcOrd="3" destOrd="0" presId="urn:microsoft.com/office/officeart/2018/5/layout/IconCircleLabelList"/>
    <dgm:cxn modelId="{5E864AFE-345E-4626-BB89-94F73730DA7E}" type="presParOf" srcId="{0736934C-AF0C-4F15-A51E-B2E960C56C6A}" destId="{DB42501E-CE66-4DDE-B704-CF9BEDFFF824}" srcOrd="7" destOrd="0" presId="urn:microsoft.com/office/officeart/2018/5/layout/IconCircleLabelList"/>
    <dgm:cxn modelId="{DBABAE81-FEA6-4A25-A2F2-B565E52EBE1F}" type="presParOf" srcId="{0736934C-AF0C-4F15-A51E-B2E960C56C6A}" destId="{92DD7C2C-3909-441D-9908-68051300E0DD}" srcOrd="8" destOrd="0" presId="urn:microsoft.com/office/officeart/2018/5/layout/IconCircleLabelList"/>
    <dgm:cxn modelId="{35EFC7CE-6E45-4669-A4C2-E47489FAEDF3}" type="presParOf" srcId="{92DD7C2C-3909-441D-9908-68051300E0DD}" destId="{DBE81CC6-44EC-407F-91F6-FD0B4D2F1806}" srcOrd="0" destOrd="0" presId="urn:microsoft.com/office/officeart/2018/5/layout/IconCircleLabelList"/>
    <dgm:cxn modelId="{97543316-BCDD-4D57-BBED-7E648311FC43}" type="presParOf" srcId="{92DD7C2C-3909-441D-9908-68051300E0DD}" destId="{D9191BEF-0944-4A69-9249-CECFD0FB23F6}" srcOrd="1" destOrd="0" presId="urn:microsoft.com/office/officeart/2018/5/layout/IconCircleLabelList"/>
    <dgm:cxn modelId="{198910EA-B2D6-4BFC-B063-3016035F2F75}" type="presParOf" srcId="{92DD7C2C-3909-441D-9908-68051300E0DD}" destId="{B1F44427-7964-49B1-A137-5AC6FBAC485D}" srcOrd="2" destOrd="0" presId="urn:microsoft.com/office/officeart/2018/5/layout/IconCircleLabelList"/>
    <dgm:cxn modelId="{3917F69D-D1A4-400D-AC59-B2EA39F0A554}" type="presParOf" srcId="{92DD7C2C-3909-441D-9908-68051300E0DD}" destId="{A4FFB8CF-51F4-4015-837D-94A3C64659A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946966-FE7C-4A0E-AA15-72A794CB447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EAB32D-12EF-4EFE-AC4D-9BC719AA867A}">
      <dgm:prSet/>
      <dgm:spPr/>
      <dgm:t>
        <a:bodyPr/>
        <a:lstStyle/>
        <a:p>
          <a:r>
            <a:rPr lang="en-US">
              <a:latin typeface="Gill Sans MT" panose="020B0502020104020203" pitchFamily="34" charset="0"/>
            </a:rPr>
            <a:t>Conduct a weekly online poll.</a:t>
          </a:r>
        </a:p>
      </dgm:t>
    </dgm:pt>
    <dgm:pt modelId="{EB60E9CD-9F81-4DCB-844E-146F43D1788D}" type="parTrans" cxnId="{F4D5E249-C169-42EE-8B0C-5328DC11138E}">
      <dgm:prSet/>
      <dgm:spPr/>
      <dgm:t>
        <a:bodyPr/>
        <a:lstStyle/>
        <a:p>
          <a:endParaRPr lang="en-US">
            <a:latin typeface="Gill Sans MT" panose="020B0502020104020203" pitchFamily="34" charset="0"/>
          </a:endParaRPr>
        </a:p>
      </dgm:t>
    </dgm:pt>
    <dgm:pt modelId="{CDBA25EE-CB2C-4F1C-A64B-9CB266943A2A}" type="sibTrans" cxnId="{F4D5E249-C169-42EE-8B0C-5328DC11138E}">
      <dgm:prSet/>
      <dgm:spPr/>
      <dgm:t>
        <a:bodyPr/>
        <a:lstStyle/>
        <a:p>
          <a:endParaRPr lang="en-US">
            <a:latin typeface="Gill Sans MT" panose="020B0502020104020203" pitchFamily="34" charset="0"/>
          </a:endParaRPr>
        </a:p>
      </dgm:t>
    </dgm:pt>
    <dgm:pt modelId="{A6473B08-82AC-4E2D-9B32-2A43F3A05D0E}">
      <dgm:prSet/>
      <dgm:spPr/>
      <dgm:t>
        <a:bodyPr/>
        <a:lstStyle/>
        <a:p>
          <a:r>
            <a:rPr lang="en-US">
              <a:latin typeface="Gill Sans MT" panose="020B0502020104020203" pitchFamily="34" charset="0"/>
            </a:rPr>
            <a:t>Conduct a pulse survey at least once a month. </a:t>
          </a:r>
        </a:p>
      </dgm:t>
    </dgm:pt>
    <dgm:pt modelId="{719673C8-2298-4EEC-9A4C-8B0841596153}" type="parTrans" cxnId="{368CE5A7-87CE-4454-823A-537C88CC98A9}">
      <dgm:prSet/>
      <dgm:spPr/>
      <dgm:t>
        <a:bodyPr/>
        <a:lstStyle/>
        <a:p>
          <a:endParaRPr lang="en-US">
            <a:latin typeface="Gill Sans MT" panose="020B0502020104020203" pitchFamily="34" charset="0"/>
          </a:endParaRPr>
        </a:p>
      </dgm:t>
    </dgm:pt>
    <dgm:pt modelId="{DC0662E4-672B-4985-99BD-B30AFE5BC98A}" type="sibTrans" cxnId="{368CE5A7-87CE-4454-823A-537C88CC98A9}">
      <dgm:prSet/>
      <dgm:spPr/>
      <dgm:t>
        <a:bodyPr/>
        <a:lstStyle/>
        <a:p>
          <a:endParaRPr lang="en-US">
            <a:latin typeface="Gill Sans MT" panose="020B0502020104020203" pitchFamily="34" charset="0"/>
          </a:endParaRPr>
        </a:p>
      </dgm:t>
    </dgm:pt>
    <dgm:pt modelId="{22F70DE8-F4B2-4670-A6EE-8B40A76B443A}" type="pres">
      <dgm:prSet presAssocID="{42946966-FE7C-4A0E-AA15-72A794CB4474}" presName="root" presStyleCnt="0">
        <dgm:presLayoutVars>
          <dgm:dir/>
          <dgm:resizeHandles val="exact"/>
        </dgm:presLayoutVars>
      </dgm:prSet>
      <dgm:spPr/>
    </dgm:pt>
    <dgm:pt modelId="{DB220CC8-2630-4B67-B017-BE1DAAE3016C}" type="pres">
      <dgm:prSet presAssocID="{52EAB32D-12EF-4EFE-AC4D-9BC719AA867A}" presName="compNode" presStyleCnt="0"/>
      <dgm:spPr/>
    </dgm:pt>
    <dgm:pt modelId="{E18DF66D-C088-4C79-972B-27E6B0CA8306}" type="pres">
      <dgm:prSet presAssocID="{52EAB32D-12EF-4EFE-AC4D-9BC719AA86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5A405F02-86C0-418E-A282-7FE1D07512E0}" type="pres">
      <dgm:prSet presAssocID="{52EAB32D-12EF-4EFE-AC4D-9BC719AA867A}" presName="spaceRect" presStyleCnt="0"/>
      <dgm:spPr/>
    </dgm:pt>
    <dgm:pt modelId="{5D053C80-AD0A-4F76-932F-E33746BFEF1E}" type="pres">
      <dgm:prSet presAssocID="{52EAB32D-12EF-4EFE-AC4D-9BC719AA867A}" presName="textRect" presStyleLbl="revTx" presStyleIdx="0" presStyleCnt="2">
        <dgm:presLayoutVars>
          <dgm:chMax val="1"/>
          <dgm:chPref val="1"/>
        </dgm:presLayoutVars>
      </dgm:prSet>
      <dgm:spPr/>
    </dgm:pt>
    <dgm:pt modelId="{20EEEEB3-33C9-49C7-90C4-19BC268D2948}" type="pres">
      <dgm:prSet presAssocID="{CDBA25EE-CB2C-4F1C-A64B-9CB266943A2A}" presName="sibTrans" presStyleCnt="0"/>
      <dgm:spPr/>
    </dgm:pt>
    <dgm:pt modelId="{21A5EDBD-5A3A-442F-AE28-2242F49D7458}" type="pres">
      <dgm:prSet presAssocID="{A6473B08-82AC-4E2D-9B32-2A43F3A05D0E}" presName="compNode" presStyleCnt="0"/>
      <dgm:spPr/>
    </dgm:pt>
    <dgm:pt modelId="{7C38B9D1-309F-43B2-886B-D4A5A6652B73}" type="pres">
      <dgm:prSet presAssocID="{A6473B08-82AC-4E2D-9B32-2A43F3A05D0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with Pulse"/>
        </a:ext>
      </dgm:extLst>
    </dgm:pt>
    <dgm:pt modelId="{68427712-47DA-4754-BE72-6FCA6286E24C}" type="pres">
      <dgm:prSet presAssocID="{A6473B08-82AC-4E2D-9B32-2A43F3A05D0E}" presName="spaceRect" presStyleCnt="0"/>
      <dgm:spPr/>
    </dgm:pt>
    <dgm:pt modelId="{2AF68B09-CFBF-4B0E-8812-E2BBA36F7D97}" type="pres">
      <dgm:prSet presAssocID="{A6473B08-82AC-4E2D-9B32-2A43F3A05D0E}" presName="textRect" presStyleLbl="revTx" presStyleIdx="1" presStyleCnt="2">
        <dgm:presLayoutVars>
          <dgm:chMax val="1"/>
          <dgm:chPref val="1"/>
        </dgm:presLayoutVars>
      </dgm:prSet>
      <dgm:spPr/>
    </dgm:pt>
  </dgm:ptLst>
  <dgm:cxnLst>
    <dgm:cxn modelId="{F4D5E249-C169-42EE-8B0C-5328DC11138E}" srcId="{42946966-FE7C-4A0E-AA15-72A794CB4474}" destId="{52EAB32D-12EF-4EFE-AC4D-9BC719AA867A}" srcOrd="0" destOrd="0" parTransId="{EB60E9CD-9F81-4DCB-844E-146F43D1788D}" sibTransId="{CDBA25EE-CB2C-4F1C-A64B-9CB266943A2A}"/>
    <dgm:cxn modelId="{4C5BBC5D-2864-4379-9CDC-9B2F6822A719}" type="presOf" srcId="{52EAB32D-12EF-4EFE-AC4D-9BC719AA867A}" destId="{5D053C80-AD0A-4F76-932F-E33746BFEF1E}" srcOrd="0" destOrd="0" presId="urn:microsoft.com/office/officeart/2018/2/layout/IconLabelList"/>
    <dgm:cxn modelId="{961B6B60-A9D8-4554-ADE6-DE2A9AF92483}" type="presOf" srcId="{42946966-FE7C-4A0E-AA15-72A794CB4474}" destId="{22F70DE8-F4B2-4670-A6EE-8B40A76B443A}" srcOrd="0" destOrd="0" presId="urn:microsoft.com/office/officeart/2018/2/layout/IconLabelList"/>
    <dgm:cxn modelId="{368CE5A7-87CE-4454-823A-537C88CC98A9}" srcId="{42946966-FE7C-4A0E-AA15-72A794CB4474}" destId="{A6473B08-82AC-4E2D-9B32-2A43F3A05D0E}" srcOrd="1" destOrd="0" parTransId="{719673C8-2298-4EEC-9A4C-8B0841596153}" sibTransId="{DC0662E4-672B-4985-99BD-B30AFE5BC98A}"/>
    <dgm:cxn modelId="{85E5C5BB-FED5-43D6-905D-06471C472559}" type="presOf" srcId="{A6473B08-82AC-4E2D-9B32-2A43F3A05D0E}" destId="{2AF68B09-CFBF-4B0E-8812-E2BBA36F7D97}" srcOrd="0" destOrd="0" presId="urn:microsoft.com/office/officeart/2018/2/layout/IconLabelList"/>
    <dgm:cxn modelId="{94ABA637-AB50-41D9-9B6E-DA5F199A65F4}" type="presParOf" srcId="{22F70DE8-F4B2-4670-A6EE-8B40A76B443A}" destId="{DB220CC8-2630-4B67-B017-BE1DAAE3016C}" srcOrd="0" destOrd="0" presId="urn:microsoft.com/office/officeart/2018/2/layout/IconLabelList"/>
    <dgm:cxn modelId="{CE14A4E2-583E-476A-B203-7E5A935045A2}" type="presParOf" srcId="{DB220CC8-2630-4B67-B017-BE1DAAE3016C}" destId="{E18DF66D-C088-4C79-972B-27E6B0CA8306}" srcOrd="0" destOrd="0" presId="urn:microsoft.com/office/officeart/2018/2/layout/IconLabelList"/>
    <dgm:cxn modelId="{B826D4A6-43FF-4B52-B68A-0174886B29C0}" type="presParOf" srcId="{DB220CC8-2630-4B67-B017-BE1DAAE3016C}" destId="{5A405F02-86C0-418E-A282-7FE1D07512E0}" srcOrd="1" destOrd="0" presId="urn:microsoft.com/office/officeart/2018/2/layout/IconLabelList"/>
    <dgm:cxn modelId="{4DEF5AA5-689B-4C30-B72E-23AD888E52E3}" type="presParOf" srcId="{DB220CC8-2630-4B67-B017-BE1DAAE3016C}" destId="{5D053C80-AD0A-4F76-932F-E33746BFEF1E}" srcOrd="2" destOrd="0" presId="urn:microsoft.com/office/officeart/2018/2/layout/IconLabelList"/>
    <dgm:cxn modelId="{63F115F3-EFB9-41FA-B818-DAF8A4C2244A}" type="presParOf" srcId="{22F70DE8-F4B2-4670-A6EE-8B40A76B443A}" destId="{20EEEEB3-33C9-49C7-90C4-19BC268D2948}" srcOrd="1" destOrd="0" presId="urn:microsoft.com/office/officeart/2018/2/layout/IconLabelList"/>
    <dgm:cxn modelId="{C25B8B32-B558-4BB5-BE52-39FE5E8C9A03}" type="presParOf" srcId="{22F70DE8-F4B2-4670-A6EE-8B40A76B443A}" destId="{21A5EDBD-5A3A-442F-AE28-2242F49D7458}" srcOrd="2" destOrd="0" presId="urn:microsoft.com/office/officeart/2018/2/layout/IconLabelList"/>
    <dgm:cxn modelId="{C6CD922C-DB44-434E-B042-D8079DFC790C}" type="presParOf" srcId="{21A5EDBD-5A3A-442F-AE28-2242F49D7458}" destId="{7C38B9D1-309F-43B2-886B-D4A5A6652B73}" srcOrd="0" destOrd="0" presId="urn:microsoft.com/office/officeart/2018/2/layout/IconLabelList"/>
    <dgm:cxn modelId="{FBF1A721-D2BB-45BF-A686-0181CC0FEC54}" type="presParOf" srcId="{21A5EDBD-5A3A-442F-AE28-2242F49D7458}" destId="{68427712-47DA-4754-BE72-6FCA6286E24C}" srcOrd="1" destOrd="0" presId="urn:microsoft.com/office/officeart/2018/2/layout/IconLabelList"/>
    <dgm:cxn modelId="{A136E4F6-DF7D-402E-9105-43C86D01432E}" type="presParOf" srcId="{21A5EDBD-5A3A-442F-AE28-2242F49D7458}" destId="{2AF68B09-CFBF-4B0E-8812-E2BBA36F7D9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7BA87-36DB-49A5-82E1-F01C8CB2EFD3}">
      <dsp:nvSpPr>
        <dsp:cNvPr id="0" name=""/>
        <dsp:cNvSpPr/>
      </dsp:nvSpPr>
      <dsp:spPr>
        <a:xfrm>
          <a:off x="0" y="3464332"/>
          <a:ext cx="12072257" cy="22729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ill Sans MT" panose="020B0502020104020203" pitchFamily="34" charset="0"/>
            </a:rPr>
            <a:t>Influencing audiences.</a:t>
          </a:r>
        </a:p>
      </dsp:txBody>
      <dsp:txXfrm>
        <a:off x="0" y="3464332"/>
        <a:ext cx="12072257" cy="1227407"/>
      </dsp:txXfrm>
    </dsp:sp>
    <dsp:sp modelId="{BCB0A3B1-8CA2-4B35-81E9-3ED769D5C1EF}">
      <dsp:nvSpPr>
        <dsp:cNvPr id="0" name=""/>
        <dsp:cNvSpPr/>
      </dsp:nvSpPr>
      <dsp:spPr>
        <a:xfrm>
          <a:off x="0" y="4646280"/>
          <a:ext cx="3018064" cy="104556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MoH Top Management &amp; PRO unit</a:t>
          </a:r>
        </a:p>
      </dsp:txBody>
      <dsp:txXfrm>
        <a:off x="0" y="4646280"/>
        <a:ext cx="3018064" cy="1045569"/>
      </dsp:txXfrm>
    </dsp:sp>
    <dsp:sp modelId="{B0A2E753-6264-40C5-A859-A37DD07AE381}">
      <dsp:nvSpPr>
        <dsp:cNvPr id="0" name=""/>
        <dsp:cNvSpPr/>
      </dsp:nvSpPr>
      <dsp:spPr>
        <a:xfrm>
          <a:off x="3018064" y="4646280"/>
          <a:ext cx="3018064" cy="104556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Other GoU MDAs </a:t>
          </a:r>
        </a:p>
      </dsp:txBody>
      <dsp:txXfrm>
        <a:off x="3018064" y="4646280"/>
        <a:ext cx="3018064" cy="1045569"/>
      </dsp:txXfrm>
    </dsp:sp>
    <dsp:sp modelId="{8C6E7A39-5D24-4A79-8C44-87E02AF271FB}">
      <dsp:nvSpPr>
        <dsp:cNvPr id="0" name=""/>
        <dsp:cNvSpPr/>
      </dsp:nvSpPr>
      <dsp:spPr>
        <a:xfrm>
          <a:off x="6036128" y="4646280"/>
          <a:ext cx="3018064" cy="104556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Gill Sans MT" panose="020B0502020104020203" pitchFamily="34" charset="0"/>
            </a:rPr>
            <a:t>The media</a:t>
          </a:r>
        </a:p>
      </dsp:txBody>
      <dsp:txXfrm>
        <a:off x="6036128" y="4646280"/>
        <a:ext cx="3018064" cy="1045569"/>
      </dsp:txXfrm>
    </dsp:sp>
    <dsp:sp modelId="{207B95C9-BD1F-4F9A-A60E-A2EA2370C7E4}">
      <dsp:nvSpPr>
        <dsp:cNvPr id="0" name=""/>
        <dsp:cNvSpPr/>
      </dsp:nvSpPr>
      <dsp:spPr>
        <a:xfrm>
          <a:off x="9054192" y="4646280"/>
          <a:ext cx="3018064" cy="104556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Gill Sans MT" panose="020B0502020104020203" pitchFamily="34" charset="0"/>
            </a:rPr>
            <a:t>Political, religious, cultural, and opinion leaders </a:t>
          </a:r>
        </a:p>
      </dsp:txBody>
      <dsp:txXfrm>
        <a:off x="9054192" y="4646280"/>
        <a:ext cx="3018064" cy="1045569"/>
      </dsp:txXfrm>
    </dsp:sp>
    <dsp:sp modelId="{D6F9507A-BB4F-4602-A045-F9B360B9509A}">
      <dsp:nvSpPr>
        <dsp:cNvPr id="0" name=""/>
        <dsp:cNvSpPr/>
      </dsp:nvSpPr>
      <dsp:spPr>
        <a:xfrm rot="10800000">
          <a:off x="0" y="2588"/>
          <a:ext cx="12072257" cy="3495838"/>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Gill Sans MT" panose="020B0502020104020203" pitchFamily="34" charset="0"/>
            </a:rPr>
            <a:t>Most affected audiences</a:t>
          </a:r>
          <a:r>
            <a:rPr lang="en-US" sz="4300" kern="1200" dirty="0">
              <a:latin typeface="Gill Sans MT" panose="020B0502020104020203" pitchFamily="34" charset="0"/>
            </a:rPr>
            <a:t>.</a:t>
          </a:r>
        </a:p>
      </dsp:txBody>
      <dsp:txXfrm rot="-10800000">
        <a:off x="0" y="2588"/>
        <a:ext cx="12072257" cy="1227039"/>
      </dsp:txXfrm>
    </dsp:sp>
    <dsp:sp modelId="{A71F6B4F-B2C0-4D56-8AE8-49DAE282ED08}">
      <dsp:nvSpPr>
        <dsp:cNvPr id="0" name=""/>
        <dsp:cNvSpPr/>
      </dsp:nvSpPr>
      <dsp:spPr>
        <a:xfrm>
          <a:off x="0"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Mpox patients, suspects &amp; survivors </a:t>
          </a:r>
        </a:p>
      </dsp:txBody>
      <dsp:txXfrm>
        <a:off x="0" y="1229627"/>
        <a:ext cx="1509032" cy="1045255"/>
      </dsp:txXfrm>
    </dsp:sp>
    <dsp:sp modelId="{6F40C06A-A0E9-4B32-B7C7-0D17C0C09DBE}">
      <dsp:nvSpPr>
        <dsp:cNvPr id="0" name=""/>
        <dsp:cNvSpPr/>
      </dsp:nvSpPr>
      <dsp:spPr>
        <a:xfrm>
          <a:off x="1509032"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Previous contacts with a known cases</a:t>
          </a:r>
        </a:p>
      </dsp:txBody>
      <dsp:txXfrm>
        <a:off x="1509032" y="1229627"/>
        <a:ext cx="1509032" cy="1045255"/>
      </dsp:txXfrm>
    </dsp:sp>
    <dsp:sp modelId="{A66C87C7-B787-4CBA-9EAE-45146C88D554}">
      <dsp:nvSpPr>
        <dsp:cNvPr id="0" name=""/>
        <dsp:cNvSpPr/>
      </dsp:nvSpPr>
      <dsp:spPr>
        <a:xfrm>
          <a:off x="3018064"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Communities in transport corridor &amp;  boarder entry points </a:t>
          </a:r>
        </a:p>
      </dsp:txBody>
      <dsp:txXfrm>
        <a:off x="3018064" y="1229627"/>
        <a:ext cx="1509032" cy="1045255"/>
      </dsp:txXfrm>
    </dsp:sp>
    <dsp:sp modelId="{7E6B4637-92DA-44FE-BCC2-651D2DEB6FF5}">
      <dsp:nvSpPr>
        <dsp:cNvPr id="0" name=""/>
        <dsp:cNvSpPr/>
      </dsp:nvSpPr>
      <dsp:spPr>
        <a:xfrm>
          <a:off x="4527096"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Transport sector workers</a:t>
          </a:r>
        </a:p>
      </dsp:txBody>
      <dsp:txXfrm>
        <a:off x="4527096" y="1229627"/>
        <a:ext cx="1509032" cy="1045255"/>
      </dsp:txXfrm>
    </dsp:sp>
    <dsp:sp modelId="{C4A84BAC-6BDF-467D-82A8-97D3B8D1ECF3}">
      <dsp:nvSpPr>
        <dsp:cNvPr id="0" name=""/>
        <dsp:cNvSpPr/>
      </dsp:nvSpPr>
      <dsp:spPr>
        <a:xfrm>
          <a:off x="6036128"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Communities in congregate settings</a:t>
          </a:r>
        </a:p>
      </dsp:txBody>
      <dsp:txXfrm>
        <a:off x="6036128" y="1229627"/>
        <a:ext cx="1509032" cy="1045255"/>
      </dsp:txXfrm>
    </dsp:sp>
    <dsp:sp modelId="{45886C78-1472-46BF-8CE8-5C630A40154E}">
      <dsp:nvSpPr>
        <dsp:cNvPr id="0" name=""/>
        <dsp:cNvSpPr/>
      </dsp:nvSpPr>
      <dsp:spPr>
        <a:xfrm>
          <a:off x="7545160"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Gill Sans MT" panose="020B0502020104020203" pitchFamily="34" charset="0"/>
            </a:rPr>
            <a:t>Traditional healers </a:t>
          </a:r>
        </a:p>
      </dsp:txBody>
      <dsp:txXfrm>
        <a:off x="7545160" y="1229627"/>
        <a:ext cx="1509032" cy="1045255"/>
      </dsp:txXfrm>
    </dsp:sp>
    <dsp:sp modelId="{5DF4283D-A850-475F-9704-C8199473364E}">
      <dsp:nvSpPr>
        <dsp:cNvPr id="0" name=""/>
        <dsp:cNvSpPr/>
      </dsp:nvSpPr>
      <dsp:spPr>
        <a:xfrm>
          <a:off x="9054192"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Refugee communities </a:t>
          </a:r>
        </a:p>
      </dsp:txBody>
      <dsp:txXfrm>
        <a:off x="9054192" y="1229627"/>
        <a:ext cx="1509032" cy="1045255"/>
      </dsp:txXfrm>
    </dsp:sp>
    <dsp:sp modelId="{E8E59E42-2AD7-4F17-B6C9-CBB4CD380C67}">
      <dsp:nvSpPr>
        <dsp:cNvPr id="0" name=""/>
        <dsp:cNvSpPr/>
      </dsp:nvSpPr>
      <dsp:spPr>
        <a:xfrm>
          <a:off x="10563224" y="1229627"/>
          <a:ext cx="1509032" cy="104525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0"/>
            </a:rPr>
            <a:t>Health service providers</a:t>
          </a:r>
        </a:p>
      </dsp:txBody>
      <dsp:txXfrm>
        <a:off x="10563224" y="1229627"/>
        <a:ext cx="1509032" cy="1045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B1E0F-35B0-4712-9235-CC28C2ECE717}">
      <dsp:nvSpPr>
        <dsp:cNvPr id="0" name=""/>
        <dsp:cNvSpPr/>
      </dsp:nvSpPr>
      <dsp:spPr>
        <a:xfrm>
          <a:off x="478800" y="108441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4DB9B2-7A44-4798-96C3-9A24FFEE0ED4}">
      <dsp:nvSpPr>
        <dsp:cNvPr id="0" name=""/>
        <dsp:cNvSpPr/>
      </dsp:nvSpPr>
      <dsp:spPr>
        <a:xfrm>
          <a:off x="712800" y="131841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F237F-15E6-4CCF-B331-7C6F04E92735}">
      <dsp:nvSpPr>
        <dsp:cNvPr id="0" name=""/>
        <dsp:cNvSpPr/>
      </dsp:nvSpPr>
      <dsp:spPr>
        <a:xfrm>
          <a:off x="127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latin typeface="Gill Sans MT" panose="020B0502020104020203" pitchFamily="34" charset="77"/>
            </a:rPr>
            <a:t>Leverage popular social media influencers to engage the public. </a:t>
          </a:r>
        </a:p>
      </dsp:txBody>
      <dsp:txXfrm>
        <a:off x="127800" y="2524419"/>
        <a:ext cx="1800000" cy="742500"/>
      </dsp:txXfrm>
    </dsp:sp>
    <dsp:sp modelId="{9AA56BE5-6904-4571-8752-ED50FD2FF4E7}">
      <dsp:nvSpPr>
        <dsp:cNvPr id="0" name=""/>
        <dsp:cNvSpPr/>
      </dsp:nvSpPr>
      <dsp:spPr>
        <a:xfrm>
          <a:off x="2593800" y="108441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1E806A-8E57-439E-AC1F-B0BEA282A68D}">
      <dsp:nvSpPr>
        <dsp:cNvPr id="0" name=""/>
        <dsp:cNvSpPr/>
      </dsp:nvSpPr>
      <dsp:spPr>
        <a:xfrm>
          <a:off x="2827800" y="131841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924F2C-67E6-4393-8582-26FDCB7061A8}">
      <dsp:nvSpPr>
        <dsp:cNvPr id="0" name=""/>
        <dsp:cNvSpPr/>
      </dsp:nvSpPr>
      <dsp:spPr>
        <a:xfrm>
          <a:off x="2242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latin typeface="Gill Sans MT" panose="020B0502020104020203" pitchFamily="34" charset="77"/>
            </a:rPr>
            <a:t>Social media influencers will customize their content for their audiences.  </a:t>
          </a:r>
        </a:p>
      </dsp:txBody>
      <dsp:txXfrm>
        <a:off x="2242800" y="2524419"/>
        <a:ext cx="1800000" cy="742500"/>
      </dsp:txXfrm>
    </dsp:sp>
    <dsp:sp modelId="{FF725943-FB48-49FD-825D-EF0DF4E71EB5}">
      <dsp:nvSpPr>
        <dsp:cNvPr id="0" name=""/>
        <dsp:cNvSpPr/>
      </dsp:nvSpPr>
      <dsp:spPr>
        <a:xfrm>
          <a:off x="4708800" y="108441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AE46F3-F136-4449-A928-ACF50F76362D}">
      <dsp:nvSpPr>
        <dsp:cNvPr id="0" name=""/>
        <dsp:cNvSpPr/>
      </dsp:nvSpPr>
      <dsp:spPr>
        <a:xfrm>
          <a:off x="4942800" y="131841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7C2C6D-3211-4AD6-90DF-F0A5F71EC528}">
      <dsp:nvSpPr>
        <dsp:cNvPr id="0" name=""/>
        <dsp:cNvSpPr/>
      </dsp:nvSpPr>
      <dsp:spPr>
        <a:xfrm>
          <a:off x="4357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latin typeface="Gill Sans MT" panose="020B0502020104020203" pitchFamily="34" charset="77"/>
            </a:rPr>
            <a:t>Continue with engagement sessions on TikTok and X.</a:t>
          </a:r>
        </a:p>
      </dsp:txBody>
      <dsp:txXfrm>
        <a:off x="4357800" y="2524419"/>
        <a:ext cx="1800000" cy="742500"/>
      </dsp:txXfrm>
    </dsp:sp>
    <dsp:sp modelId="{F93492C3-91D2-4233-9B58-EBA36BD16438}">
      <dsp:nvSpPr>
        <dsp:cNvPr id="0" name=""/>
        <dsp:cNvSpPr/>
      </dsp:nvSpPr>
      <dsp:spPr>
        <a:xfrm>
          <a:off x="6823800" y="108441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D46DCC-20B7-4A0D-8AAF-1D3C9229F364}">
      <dsp:nvSpPr>
        <dsp:cNvPr id="0" name=""/>
        <dsp:cNvSpPr/>
      </dsp:nvSpPr>
      <dsp:spPr>
        <a:xfrm>
          <a:off x="7057800" y="131841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D5A293-E40F-4AFB-8F5C-A25405BA02A9}">
      <dsp:nvSpPr>
        <dsp:cNvPr id="0" name=""/>
        <dsp:cNvSpPr/>
      </dsp:nvSpPr>
      <dsp:spPr>
        <a:xfrm>
          <a:off x="6472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latin typeface="Gill Sans MT" panose="020B0502020104020203" pitchFamily="34" charset="77"/>
            </a:rPr>
            <a:t>Each week will have organized content pillars that reflect the epidemiological trends. </a:t>
          </a:r>
        </a:p>
      </dsp:txBody>
      <dsp:txXfrm>
        <a:off x="6472800" y="2524419"/>
        <a:ext cx="1800000" cy="742500"/>
      </dsp:txXfrm>
    </dsp:sp>
    <dsp:sp modelId="{DBE81CC6-44EC-407F-91F6-FD0B4D2F1806}">
      <dsp:nvSpPr>
        <dsp:cNvPr id="0" name=""/>
        <dsp:cNvSpPr/>
      </dsp:nvSpPr>
      <dsp:spPr>
        <a:xfrm>
          <a:off x="8938800" y="108441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191BEF-0944-4A69-9249-CECFD0FB23F6}">
      <dsp:nvSpPr>
        <dsp:cNvPr id="0" name=""/>
        <dsp:cNvSpPr/>
      </dsp:nvSpPr>
      <dsp:spPr>
        <a:xfrm>
          <a:off x="9172800" y="131841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FFB8CF-51F4-4015-837D-94A3C64659A5}">
      <dsp:nvSpPr>
        <dsp:cNvPr id="0" name=""/>
        <dsp:cNvSpPr/>
      </dsp:nvSpPr>
      <dsp:spPr>
        <a:xfrm>
          <a:off x="8587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latin typeface="Gill Sans MT" panose="020B0502020104020203" pitchFamily="34" charset="77"/>
            </a:rPr>
            <a:t>Continue with timely community management to address feedback. </a:t>
          </a:r>
        </a:p>
      </dsp:txBody>
      <dsp:txXfrm>
        <a:off x="8587800" y="2524419"/>
        <a:ext cx="1800000" cy="74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F66D-C088-4C79-972B-27E6B0CA8306}">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053C80-AD0A-4F76-932F-E33746BFEF1E}">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a:latin typeface="Gill Sans MT" panose="020B0502020104020203" pitchFamily="34" charset="0"/>
            </a:rPr>
            <a:t>Conduct a weekly online poll.</a:t>
          </a:r>
        </a:p>
      </dsp:txBody>
      <dsp:txXfrm>
        <a:off x="765914" y="2943510"/>
        <a:ext cx="4320000" cy="720000"/>
      </dsp:txXfrm>
    </dsp:sp>
    <dsp:sp modelId="{7C38B9D1-309F-43B2-886B-D4A5A6652B73}">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F68B09-CFBF-4B0E-8812-E2BBA36F7D97}">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a:latin typeface="Gill Sans MT" panose="020B0502020104020203" pitchFamily="34" charset="0"/>
            </a:rPr>
            <a:t>Conduct a pulse survey at least once a month. </a:t>
          </a:r>
        </a:p>
      </dsp:txBody>
      <dsp:txXfrm>
        <a:off x="5841914" y="2943510"/>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646AF-E9E9-D74F-A8D3-EC39C5469605}" type="datetimeFigureOut">
              <a:rPr lang="en-US" smtClean="0"/>
              <a:t>10/24/24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373FF-C331-CF4E-BF24-230BA5785491}" type="slidenum">
              <a:rPr lang="en-US" smtClean="0"/>
              <a:t>‹#›</a:t>
            </a:fld>
            <a:endParaRPr lang="en-US"/>
          </a:p>
        </p:txBody>
      </p:sp>
    </p:spTree>
    <p:extLst>
      <p:ext uri="{BB962C8B-B14F-4D97-AF65-F5344CB8AC3E}">
        <p14:creationId xmlns:p14="http://schemas.microsoft.com/office/powerpoint/2010/main" val="3979661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4E4373FF-C331-CF4E-BF24-230BA5785491}" type="slidenum">
              <a:rPr lang="en-US" smtClean="0"/>
              <a:t>4</a:t>
            </a:fld>
            <a:endParaRPr lang="en-US"/>
          </a:p>
        </p:txBody>
      </p:sp>
    </p:spTree>
    <p:extLst>
      <p:ext uri="{BB962C8B-B14F-4D97-AF65-F5344CB8AC3E}">
        <p14:creationId xmlns:p14="http://schemas.microsoft.com/office/powerpoint/2010/main" val="242121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4E4373FF-C331-CF4E-BF24-230BA5785491}" type="slidenum">
              <a:rPr lang="en-US" smtClean="0"/>
              <a:t>9</a:t>
            </a:fld>
            <a:endParaRPr lang="en-US"/>
          </a:p>
        </p:txBody>
      </p:sp>
    </p:spTree>
    <p:extLst>
      <p:ext uri="{BB962C8B-B14F-4D97-AF65-F5344CB8AC3E}">
        <p14:creationId xmlns:p14="http://schemas.microsoft.com/office/powerpoint/2010/main" val="50236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52B1-EA8F-4CEC-8490-F88E7E45AA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261513-85A8-A31B-8AE2-A485A1BA64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75D922-B2A9-B7C4-55C9-4ADB7E702FC4}"/>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5" name="Footer Placeholder 4">
            <a:extLst>
              <a:ext uri="{FF2B5EF4-FFF2-40B4-BE49-F238E27FC236}">
                <a16:creationId xmlns:a16="http://schemas.microsoft.com/office/drawing/2014/main" id="{104A1833-F71A-2074-0571-D7845E88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57A5C-33C5-D880-CB29-DC7FACC1B677}"/>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690659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1619B-CC20-AD9C-71F9-CE3A66748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34D132-09EF-399C-0033-1BDF59F778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AAE8C-51C7-FFBB-C55A-1E70E0CFA52A}"/>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5" name="Footer Placeholder 4">
            <a:extLst>
              <a:ext uri="{FF2B5EF4-FFF2-40B4-BE49-F238E27FC236}">
                <a16:creationId xmlns:a16="http://schemas.microsoft.com/office/drawing/2014/main" id="{F2464208-1A56-2F3A-E8DB-96008CB66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2834D-9A50-1A64-A8E3-929ACAD1201B}"/>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284919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E1E4C-8153-C660-A1E4-235252AC4E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6AEFB0-7B5E-E196-67BA-35617EA7C0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653FF-9D78-1CB3-90AE-AFC1C1FD5671}"/>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5" name="Footer Placeholder 4">
            <a:extLst>
              <a:ext uri="{FF2B5EF4-FFF2-40B4-BE49-F238E27FC236}">
                <a16:creationId xmlns:a16="http://schemas.microsoft.com/office/drawing/2014/main" id="{EB31DCF7-2538-8AEE-C1D7-03284631C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F0B3C-0C4A-90A3-016E-2C97AFE8151D}"/>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342080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7C984-A8AA-DE65-53A7-5BE39C69E6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EBB7BD-7C87-9108-1C0C-F8165DF00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AEF89-6DA2-305B-0AA9-8088C86E80B2}"/>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5" name="Footer Placeholder 4">
            <a:extLst>
              <a:ext uri="{FF2B5EF4-FFF2-40B4-BE49-F238E27FC236}">
                <a16:creationId xmlns:a16="http://schemas.microsoft.com/office/drawing/2014/main" id="{F4C36ABC-BC97-2DE8-B335-D589F980B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170A2-536F-34AE-6B5C-71E59D9E7DFF}"/>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196311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A90C-9C2E-B0CB-4DBE-F658DAC6A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DFDADA-2112-82F5-E99D-F4522B626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3B2AD-47A2-78CA-F35C-4413D9CA6C8F}"/>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5" name="Footer Placeholder 4">
            <a:extLst>
              <a:ext uri="{FF2B5EF4-FFF2-40B4-BE49-F238E27FC236}">
                <a16:creationId xmlns:a16="http://schemas.microsoft.com/office/drawing/2014/main" id="{4AA2995E-6F6A-C99E-0AF3-699FB3654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77E84-E5EC-0F79-0966-E8CF8F2F8549}"/>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198417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D0DD-2AB3-14D4-E935-CBD354DE3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AEBF8-0E64-3DB2-4FF0-F6EF5B0DB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96E487-09CF-FC14-0806-1385F2250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FB2AE9-1EA5-F44E-052F-839E54C3DCF6}"/>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6" name="Footer Placeholder 5">
            <a:extLst>
              <a:ext uri="{FF2B5EF4-FFF2-40B4-BE49-F238E27FC236}">
                <a16:creationId xmlns:a16="http://schemas.microsoft.com/office/drawing/2014/main" id="{0A4FB168-0206-8D6A-AA06-325365E2B2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044D4-8644-4560-14C2-67533F36C09C}"/>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323441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667B-1449-CC62-C6E3-B276742376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9B33E4-CCD8-E3DA-7DE4-C0C347657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1A6307-120F-31EA-E0F1-7D923B6F89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294764-CCFA-08C7-7C3F-95F5636368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CA4AD6-F7A6-CF0F-A1FC-EEDDD02BA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0B975-84A5-DF4C-1A90-E7B2005EE977}"/>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8" name="Footer Placeholder 7">
            <a:extLst>
              <a:ext uri="{FF2B5EF4-FFF2-40B4-BE49-F238E27FC236}">
                <a16:creationId xmlns:a16="http://schemas.microsoft.com/office/drawing/2014/main" id="{CD8BF23E-6B71-A8DE-C4B5-B8BE06F5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511178-5FA2-6AFD-74ED-1AC70D9C20E9}"/>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13905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B59F-83B6-A440-D9B5-1A51E7E90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A2D22A-F4C6-B4C7-E65E-37927FC828CA}"/>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4" name="Footer Placeholder 3">
            <a:extLst>
              <a:ext uri="{FF2B5EF4-FFF2-40B4-BE49-F238E27FC236}">
                <a16:creationId xmlns:a16="http://schemas.microsoft.com/office/drawing/2014/main" id="{B3F2C109-2CFB-320F-4C1C-2F26AD2E58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262F8-BA1B-23A3-E25A-EB86FB7F62CB}"/>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3993601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A59B6-DAC9-7D6F-1347-B50D8708064E}"/>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3" name="Footer Placeholder 2">
            <a:extLst>
              <a:ext uri="{FF2B5EF4-FFF2-40B4-BE49-F238E27FC236}">
                <a16:creationId xmlns:a16="http://schemas.microsoft.com/office/drawing/2014/main" id="{14286AB6-FD1D-B501-15CC-69AA330F9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C498DD-9AEF-C346-C8BB-40040609E5CD}"/>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1092224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82928-C1E3-EE61-5009-034AC83998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D672BD-00B4-3337-B7F9-13A46B8B6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51495A-086C-EF0F-5449-BF31FADDA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616DF6-5C14-1CD9-805B-5A1D33AB26B0}"/>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6" name="Footer Placeholder 5">
            <a:extLst>
              <a:ext uri="{FF2B5EF4-FFF2-40B4-BE49-F238E27FC236}">
                <a16:creationId xmlns:a16="http://schemas.microsoft.com/office/drawing/2014/main" id="{026B6B84-FE08-C0C1-9313-2028F975A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5D765-4287-AC9C-87AE-6510E3C2F172}"/>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243869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C274-2797-1203-EC1B-C97ACCDF9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E9D7F4-6FEA-DCDE-02DD-A7489C89B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DB9A5-EAB4-6EC1-8711-D26680302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9F959-F624-7F79-8D81-AC0549498D18}"/>
              </a:ext>
            </a:extLst>
          </p:cNvPr>
          <p:cNvSpPr>
            <a:spLocks noGrp="1"/>
          </p:cNvSpPr>
          <p:nvPr>
            <p:ph type="dt" sz="half" idx="10"/>
          </p:nvPr>
        </p:nvSpPr>
        <p:spPr/>
        <p:txBody>
          <a:bodyPr/>
          <a:lstStyle/>
          <a:p>
            <a:fld id="{D2A8E9EC-9AF7-5247-B1DC-2C8A21E34AAE}" type="datetimeFigureOut">
              <a:rPr lang="en-US" smtClean="0"/>
              <a:t>10/24/24</a:t>
            </a:fld>
            <a:endParaRPr lang="en-US"/>
          </a:p>
        </p:txBody>
      </p:sp>
      <p:sp>
        <p:nvSpPr>
          <p:cNvPr id="6" name="Footer Placeholder 5">
            <a:extLst>
              <a:ext uri="{FF2B5EF4-FFF2-40B4-BE49-F238E27FC236}">
                <a16:creationId xmlns:a16="http://schemas.microsoft.com/office/drawing/2014/main" id="{846F5A68-7962-240C-E99B-C68B0874A4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9EEE2-8DFB-712A-25DB-802B344ECD9B}"/>
              </a:ext>
            </a:extLst>
          </p:cNvPr>
          <p:cNvSpPr>
            <a:spLocks noGrp="1"/>
          </p:cNvSpPr>
          <p:nvPr>
            <p:ph type="sldNum" sz="quarter" idx="12"/>
          </p:nvPr>
        </p:nvSpPr>
        <p:spPr/>
        <p:txBody>
          <a:bodyPr/>
          <a:lstStyle/>
          <a:p>
            <a:fld id="{009F9346-243B-A649-9BCB-43BADF638660}" type="slidenum">
              <a:rPr lang="en-US" smtClean="0"/>
              <a:t>‹#›</a:t>
            </a:fld>
            <a:endParaRPr lang="en-US"/>
          </a:p>
        </p:txBody>
      </p:sp>
    </p:spTree>
    <p:extLst>
      <p:ext uri="{BB962C8B-B14F-4D97-AF65-F5344CB8AC3E}">
        <p14:creationId xmlns:p14="http://schemas.microsoft.com/office/powerpoint/2010/main" val="321973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AE6CE0-3533-4D6A-EF4F-B6051D5FB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C8B37-E1E7-15A9-6BDD-7542935442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6C8FC-6197-A04E-8D1C-535915802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E9EC-9AF7-5247-B1DC-2C8A21E34AAE}" type="datetimeFigureOut">
              <a:rPr lang="en-US" smtClean="0"/>
              <a:t>10/24/24</a:t>
            </a:fld>
            <a:endParaRPr lang="en-US"/>
          </a:p>
        </p:txBody>
      </p:sp>
      <p:sp>
        <p:nvSpPr>
          <p:cNvPr id="5" name="Footer Placeholder 4">
            <a:extLst>
              <a:ext uri="{FF2B5EF4-FFF2-40B4-BE49-F238E27FC236}">
                <a16:creationId xmlns:a16="http://schemas.microsoft.com/office/drawing/2014/main" id="{6B981F18-5049-7E04-7726-8FD7B474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EFCDFD-59F9-AF21-C1EC-938BC593B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F9346-243B-A649-9BCB-43BADF638660}" type="slidenum">
              <a:rPr lang="en-US" smtClean="0"/>
              <a:t>‹#›</a:t>
            </a:fld>
            <a:endParaRPr lang="en-US"/>
          </a:p>
        </p:txBody>
      </p:sp>
    </p:spTree>
    <p:extLst>
      <p:ext uri="{BB962C8B-B14F-4D97-AF65-F5344CB8AC3E}">
        <p14:creationId xmlns:p14="http://schemas.microsoft.com/office/powerpoint/2010/main" val="2970692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F10D-8644-AF4E-A21C-0DE0161E78DD}"/>
              </a:ext>
            </a:extLst>
          </p:cNvPr>
          <p:cNvSpPr>
            <a:spLocks noGrp="1"/>
          </p:cNvSpPr>
          <p:nvPr>
            <p:ph type="ctrTitle"/>
          </p:nvPr>
        </p:nvSpPr>
        <p:spPr>
          <a:xfrm>
            <a:off x="1158181" y="228262"/>
            <a:ext cx="9603113" cy="1480720"/>
          </a:xfrm>
        </p:spPr>
        <p:txBody>
          <a:bodyPr>
            <a:normAutofit/>
          </a:bodyPr>
          <a:lstStyle/>
          <a:p>
            <a:pPr algn="l"/>
            <a:r>
              <a:rPr lang="en-US" sz="4800" dirty="0">
                <a:solidFill>
                  <a:srgbClr val="FF661B"/>
                </a:solidFill>
                <a:latin typeface="Gill Sans MT" panose="020B0502020104020203" pitchFamily="34" charset="77"/>
              </a:rPr>
              <a:t>USAID Social and </a:t>
            </a:r>
            <a:br>
              <a:rPr lang="en-US" sz="4800" dirty="0">
                <a:solidFill>
                  <a:srgbClr val="FF661B"/>
                </a:solidFill>
                <a:latin typeface="Gill Sans MT" panose="020B0502020104020203" pitchFamily="34" charset="77"/>
              </a:rPr>
            </a:br>
            <a:r>
              <a:rPr lang="en-US" sz="4800" dirty="0">
                <a:solidFill>
                  <a:srgbClr val="FF661B"/>
                </a:solidFill>
                <a:latin typeface="Gill Sans MT" panose="020B0502020104020203" pitchFamily="34" charset="77"/>
              </a:rPr>
              <a:t>Behavior Change Activity</a:t>
            </a:r>
          </a:p>
        </p:txBody>
      </p:sp>
      <p:sp>
        <p:nvSpPr>
          <p:cNvPr id="3" name="Subtitle 2">
            <a:extLst>
              <a:ext uri="{FF2B5EF4-FFF2-40B4-BE49-F238E27FC236}">
                <a16:creationId xmlns:a16="http://schemas.microsoft.com/office/drawing/2014/main" id="{9A50AB3C-2EF1-0D4A-8176-DE94A9EEFF9F}"/>
              </a:ext>
            </a:extLst>
          </p:cNvPr>
          <p:cNvSpPr>
            <a:spLocks noGrp="1"/>
          </p:cNvSpPr>
          <p:nvPr>
            <p:ph type="subTitle" idx="1"/>
          </p:nvPr>
        </p:nvSpPr>
        <p:spPr>
          <a:xfrm>
            <a:off x="1887041" y="2586703"/>
            <a:ext cx="9286849" cy="551212"/>
          </a:xfrm>
        </p:spPr>
        <p:txBody>
          <a:bodyPr>
            <a:normAutofit/>
          </a:bodyPr>
          <a:lstStyle/>
          <a:p>
            <a:r>
              <a:rPr lang="en-GB" sz="3200" b="1" dirty="0">
                <a:solidFill>
                  <a:schemeClr val="tx1"/>
                </a:solidFill>
                <a:latin typeface="Gill Sans MT" panose="020B0502020104020203" pitchFamily="34" charset="0"/>
              </a:rPr>
              <a:t> Mpox </a:t>
            </a:r>
            <a:r>
              <a:rPr lang="en-GB" sz="3200" b="1" dirty="0">
                <a:latin typeface="Gill Sans MT" panose="020B0502020104020203" pitchFamily="34" charset="0"/>
              </a:rPr>
              <a:t>RCCE Response </a:t>
            </a:r>
            <a:endParaRPr lang="en-US" sz="3200" b="1" dirty="0">
              <a:solidFill>
                <a:schemeClr val="tx1"/>
              </a:solidFill>
              <a:latin typeface="Gill Sans MT" panose="020B0502020104020203" pitchFamily="34" charset="0"/>
            </a:endParaRPr>
          </a:p>
        </p:txBody>
      </p:sp>
      <p:sp>
        <p:nvSpPr>
          <p:cNvPr id="5" name="Rectangle 4">
            <a:extLst>
              <a:ext uri="{FF2B5EF4-FFF2-40B4-BE49-F238E27FC236}">
                <a16:creationId xmlns:a16="http://schemas.microsoft.com/office/drawing/2014/main" id="{6C0B678E-0DB8-2345-8CB9-696995208639}"/>
              </a:ext>
            </a:extLst>
          </p:cNvPr>
          <p:cNvSpPr/>
          <p:nvPr/>
        </p:nvSpPr>
        <p:spPr>
          <a:xfrm>
            <a:off x="485381" y="-200464"/>
            <a:ext cx="124220" cy="2146622"/>
          </a:xfrm>
          <a:prstGeom prst="rect">
            <a:avLst/>
          </a:prstGeom>
          <a:solidFill>
            <a:srgbClr val="FF66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5BB80984-6533-3941-9775-29A95CBC4244}"/>
              </a:ext>
            </a:extLst>
          </p:cNvPr>
          <p:cNvGrpSpPr/>
          <p:nvPr/>
        </p:nvGrpSpPr>
        <p:grpSpPr>
          <a:xfrm>
            <a:off x="445458" y="6036693"/>
            <a:ext cx="11323408" cy="705832"/>
            <a:chOff x="391670" y="6036694"/>
            <a:chExt cx="11323408" cy="705832"/>
          </a:xfrm>
        </p:grpSpPr>
        <p:pic>
          <p:nvPicPr>
            <p:cNvPr id="10" name="Picture 9" descr="Logo&#10;&#10;Description automatically generated">
              <a:extLst>
                <a:ext uri="{FF2B5EF4-FFF2-40B4-BE49-F238E27FC236}">
                  <a16:creationId xmlns:a16="http://schemas.microsoft.com/office/drawing/2014/main" id="{26EFD8EB-1097-3F43-93C4-8118BEBD3247}"/>
                </a:ext>
              </a:extLst>
            </p:cNvPr>
            <p:cNvPicPr>
              <a:picLocks noChangeAspect="1"/>
            </p:cNvPicPr>
            <p:nvPr/>
          </p:nvPicPr>
          <p:blipFill>
            <a:blip r:embed="rId2"/>
            <a:stretch>
              <a:fillRect/>
            </a:stretch>
          </p:blipFill>
          <p:spPr>
            <a:xfrm>
              <a:off x="391670" y="6036694"/>
              <a:ext cx="1835165" cy="705832"/>
            </a:xfrm>
            <a:prstGeom prst="rect">
              <a:avLst/>
            </a:prstGeom>
          </p:spPr>
        </p:pic>
        <p:pic>
          <p:nvPicPr>
            <p:cNvPr id="6" name="Picture 5" descr="Text&#10;&#10;Description automatically generated">
              <a:extLst>
                <a:ext uri="{FF2B5EF4-FFF2-40B4-BE49-F238E27FC236}">
                  <a16:creationId xmlns:a16="http://schemas.microsoft.com/office/drawing/2014/main" id="{3F86531E-E6CB-034B-B591-8AFF088ADDD7}"/>
                </a:ext>
              </a:extLst>
            </p:cNvPr>
            <p:cNvPicPr>
              <a:picLocks noChangeAspect="1"/>
            </p:cNvPicPr>
            <p:nvPr/>
          </p:nvPicPr>
          <p:blipFill>
            <a:blip r:embed="rId3"/>
            <a:stretch>
              <a:fillRect/>
            </a:stretch>
          </p:blipFill>
          <p:spPr>
            <a:xfrm>
              <a:off x="2649849" y="6169614"/>
              <a:ext cx="1728515" cy="380273"/>
            </a:xfrm>
            <a:prstGeom prst="rect">
              <a:avLst/>
            </a:prstGeom>
          </p:spPr>
        </p:pic>
        <p:pic>
          <p:nvPicPr>
            <p:cNvPr id="9" name="Picture 8" descr="Logo, company name&#10;&#10;Description automatically generated">
              <a:extLst>
                <a:ext uri="{FF2B5EF4-FFF2-40B4-BE49-F238E27FC236}">
                  <a16:creationId xmlns:a16="http://schemas.microsoft.com/office/drawing/2014/main" id="{AEF97DBA-286A-CC45-B40A-33EF92F28215}"/>
                </a:ext>
              </a:extLst>
            </p:cNvPr>
            <p:cNvPicPr>
              <a:picLocks noChangeAspect="1"/>
            </p:cNvPicPr>
            <p:nvPr/>
          </p:nvPicPr>
          <p:blipFill>
            <a:blip r:embed="rId4"/>
            <a:stretch>
              <a:fillRect/>
            </a:stretch>
          </p:blipFill>
          <p:spPr>
            <a:xfrm>
              <a:off x="4847753" y="6078527"/>
              <a:ext cx="1058197" cy="551212"/>
            </a:xfrm>
            <a:prstGeom prst="rect">
              <a:avLst/>
            </a:prstGeom>
          </p:spPr>
        </p:pic>
        <p:pic>
          <p:nvPicPr>
            <p:cNvPr id="12" name="Picture 11" descr="A picture containing table, drawing&#10;&#10;Description automatically generated">
              <a:extLst>
                <a:ext uri="{FF2B5EF4-FFF2-40B4-BE49-F238E27FC236}">
                  <a16:creationId xmlns:a16="http://schemas.microsoft.com/office/drawing/2014/main" id="{F5287076-96E5-EC4C-9E01-CAAA8B46DCFC}"/>
                </a:ext>
              </a:extLst>
            </p:cNvPr>
            <p:cNvPicPr>
              <a:picLocks noChangeAspect="1"/>
            </p:cNvPicPr>
            <p:nvPr/>
          </p:nvPicPr>
          <p:blipFill>
            <a:blip r:embed="rId5"/>
            <a:stretch>
              <a:fillRect/>
            </a:stretch>
          </p:blipFill>
          <p:spPr>
            <a:xfrm>
              <a:off x="6305728" y="6254715"/>
              <a:ext cx="1192353" cy="263840"/>
            </a:xfrm>
            <a:prstGeom prst="rect">
              <a:avLst/>
            </a:prstGeom>
          </p:spPr>
        </p:pic>
        <p:pic>
          <p:nvPicPr>
            <p:cNvPr id="14" name="Picture 13" descr="A close up of a sign&#10;&#10;Description automatically generated">
              <a:extLst>
                <a:ext uri="{FF2B5EF4-FFF2-40B4-BE49-F238E27FC236}">
                  <a16:creationId xmlns:a16="http://schemas.microsoft.com/office/drawing/2014/main" id="{0F831CB9-9944-FF4C-A46C-E878B1552789}"/>
                </a:ext>
              </a:extLst>
            </p:cNvPr>
            <p:cNvPicPr>
              <a:picLocks noChangeAspect="1"/>
            </p:cNvPicPr>
            <p:nvPr/>
          </p:nvPicPr>
          <p:blipFill>
            <a:blip r:embed="rId6"/>
            <a:stretch>
              <a:fillRect/>
            </a:stretch>
          </p:blipFill>
          <p:spPr>
            <a:xfrm>
              <a:off x="7952381" y="6145712"/>
              <a:ext cx="1740261" cy="358729"/>
            </a:xfrm>
            <a:prstGeom prst="rect">
              <a:avLst/>
            </a:prstGeom>
          </p:spPr>
        </p:pic>
        <p:pic>
          <p:nvPicPr>
            <p:cNvPr id="16" name="Picture 15" descr="Text&#10;&#10;Description automatically generated">
              <a:extLst>
                <a:ext uri="{FF2B5EF4-FFF2-40B4-BE49-F238E27FC236}">
                  <a16:creationId xmlns:a16="http://schemas.microsoft.com/office/drawing/2014/main" id="{2BBA45A8-34B3-3544-B472-8F60AD38EE24}"/>
                </a:ext>
              </a:extLst>
            </p:cNvPr>
            <p:cNvPicPr>
              <a:picLocks noChangeAspect="1"/>
            </p:cNvPicPr>
            <p:nvPr/>
          </p:nvPicPr>
          <p:blipFill>
            <a:blip r:embed="rId7"/>
            <a:stretch>
              <a:fillRect/>
            </a:stretch>
          </p:blipFill>
          <p:spPr>
            <a:xfrm>
              <a:off x="10217426" y="6155173"/>
              <a:ext cx="1497652" cy="416738"/>
            </a:xfrm>
            <a:prstGeom prst="rect">
              <a:avLst/>
            </a:prstGeom>
          </p:spPr>
        </p:pic>
      </p:grpSp>
      <p:sp>
        <p:nvSpPr>
          <p:cNvPr id="13" name="Subtitle 2">
            <a:extLst>
              <a:ext uri="{FF2B5EF4-FFF2-40B4-BE49-F238E27FC236}">
                <a16:creationId xmlns:a16="http://schemas.microsoft.com/office/drawing/2014/main" id="{AF6E20C5-3BA8-1643-A1AB-E10420856717}"/>
              </a:ext>
            </a:extLst>
          </p:cNvPr>
          <p:cNvSpPr txBox="1">
            <a:spLocks/>
          </p:cNvSpPr>
          <p:nvPr/>
        </p:nvSpPr>
        <p:spPr>
          <a:xfrm>
            <a:off x="3138062" y="3650876"/>
            <a:ext cx="6784809" cy="551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Arial" panose="020B0604020202020204" pitchFamily="34" charset="0"/>
              </a:rPr>
              <a:t>  “Safe </a:t>
            </a:r>
            <a:r>
              <a:rPr lang="en-US" sz="2800" b="1" dirty="0">
                <a:solidFill>
                  <a:prstClr val="black"/>
                </a:solidFill>
                <a:latin typeface="Gill Sans MT" panose="020B0502020104020203" pitchFamily="34" charset="0"/>
                <a:cs typeface="Arial" panose="020B0604020202020204" pitchFamily="34" charset="0"/>
              </a:rPr>
              <a:t>Circles</a:t>
            </a:r>
            <a:r>
              <a:rPr lang="en-GB" sz="2800" b="1" dirty="0">
                <a:solidFill>
                  <a:prstClr val="black"/>
                </a:solidFill>
                <a:latin typeface="Gill Sans MT" panose="020B0502020104020203" pitchFamily="34" charset="0"/>
                <a:cs typeface="Arial" panose="020B0604020202020204" pitchFamily="34" charset="0"/>
              </a:rPr>
              <a:t>” Campaign </a:t>
            </a: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Arial" panose="020B0604020202020204" pitchFamily="34" charset="0"/>
            </a:endParaRPr>
          </a:p>
        </p:txBody>
      </p:sp>
      <p:sp>
        <p:nvSpPr>
          <p:cNvPr id="4" name="Subtitle 2">
            <a:extLst>
              <a:ext uri="{FF2B5EF4-FFF2-40B4-BE49-F238E27FC236}">
                <a16:creationId xmlns:a16="http://schemas.microsoft.com/office/drawing/2014/main" id="{3DECE742-D407-3A33-6FF6-E1310163DF6C}"/>
              </a:ext>
            </a:extLst>
          </p:cNvPr>
          <p:cNvSpPr txBox="1">
            <a:spLocks/>
          </p:cNvSpPr>
          <p:nvPr/>
        </p:nvSpPr>
        <p:spPr>
          <a:xfrm>
            <a:off x="3138062" y="4941704"/>
            <a:ext cx="6784809" cy="5512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Arial" panose="020B0604020202020204" pitchFamily="34" charset="0"/>
              </a:rPr>
              <a:t>  October 24, 2024</a:t>
            </a:r>
            <a:endPar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368870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2E946-BF11-26A5-9576-F1B8F2AD21EB}"/>
              </a:ext>
            </a:extLst>
          </p:cNvPr>
          <p:cNvSpPr txBox="1"/>
          <p:nvPr/>
        </p:nvSpPr>
        <p:spPr>
          <a:xfrm>
            <a:off x="609600" y="162503"/>
            <a:ext cx="7707086" cy="584775"/>
          </a:xfrm>
          <a:prstGeom prst="rect">
            <a:avLst/>
          </a:prstGeom>
          <a:noFill/>
        </p:spPr>
        <p:txBody>
          <a:bodyPr wrap="square" rtlCol="0">
            <a:spAutoFit/>
          </a:bodyPr>
          <a:lstStyle/>
          <a:p>
            <a:r>
              <a:rPr lang="en-US" sz="3200" b="1" dirty="0">
                <a:latin typeface="Gill Sans MT" panose="020B0502020104020203" pitchFamily="34" charset="0"/>
              </a:rPr>
              <a:t>Mass Media </a:t>
            </a:r>
            <a:endParaRPr lang="en-UG" sz="3200" b="1" dirty="0">
              <a:latin typeface="Gill Sans MT" panose="020B0502020104020203" pitchFamily="34" charset="0"/>
            </a:endParaRPr>
          </a:p>
        </p:txBody>
      </p:sp>
      <p:sp>
        <p:nvSpPr>
          <p:cNvPr id="3" name="TextBox 2">
            <a:extLst>
              <a:ext uri="{FF2B5EF4-FFF2-40B4-BE49-F238E27FC236}">
                <a16:creationId xmlns:a16="http://schemas.microsoft.com/office/drawing/2014/main" id="{4D417DE1-E428-9E53-94EA-7DB7EF72F489}"/>
              </a:ext>
            </a:extLst>
          </p:cNvPr>
          <p:cNvSpPr txBox="1"/>
          <p:nvPr/>
        </p:nvSpPr>
        <p:spPr>
          <a:xfrm>
            <a:off x="108856" y="3032824"/>
            <a:ext cx="7424058" cy="373948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spcBef>
                <a:spcPts val="1200"/>
              </a:spcBef>
              <a:spcAft>
                <a:spcPts val="600"/>
              </a:spcAft>
              <a:buFont typeface="Wingdings" panose="05000000000000000000" pitchFamily="2" charset="2"/>
              <a:buChar char="§"/>
            </a:pPr>
            <a:r>
              <a:rPr lang="en-US" dirty="0">
                <a:latin typeface="Gill Sans MT" panose="020B0502020104020203" pitchFamily="34" charset="0"/>
              </a:rPr>
              <a:t>The radio spot will be translated into at least ten languages. </a:t>
            </a:r>
          </a:p>
          <a:p>
            <a:pPr marL="285750" indent="-285750">
              <a:spcBef>
                <a:spcPts val="1200"/>
              </a:spcBef>
              <a:spcAft>
                <a:spcPts val="600"/>
              </a:spcAft>
              <a:buFont typeface="Wingdings" panose="05000000000000000000" pitchFamily="2" charset="2"/>
              <a:buChar char="§"/>
            </a:pPr>
            <a:r>
              <a:rPr lang="en-US" dirty="0">
                <a:latin typeface="Gill Sans MT" panose="020B0502020104020203" pitchFamily="34" charset="0"/>
              </a:rPr>
              <a:t>A TVC will be developed after the script is approved and translated into at least five languages. </a:t>
            </a:r>
          </a:p>
          <a:p>
            <a:pPr marL="285750" indent="-285750">
              <a:spcBef>
                <a:spcPts val="1200"/>
              </a:spcBef>
              <a:spcAft>
                <a:spcPts val="600"/>
              </a:spcAft>
              <a:buFont typeface="Wingdings" panose="05000000000000000000" pitchFamily="2" charset="2"/>
              <a:buChar char="§"/>
            </a:pPr>
            <a:r>
              <a:rPr lang="en-US" dirty="0">
                <a:latin typeface="Gill Sans MT" panose="020B0502020104020203" pitchFamily="34" charset="0"/>
              </a:rPr>
              <a:t>We propose to record and use testimonies from willing survivors. </a:t>
            </a:r>
          </a:p>
          <a:p>
            <a:pPr marL="285750" indent="-285750">
              <a:spcBef>
                <a:spcPts val="1200"/>
              </a:spcBef>
              <a:spcAft>
                <a:spcPts val="600"/>
              </a:spcAft>
              <a:buFont typeface="Wingdings" panose="05000000000000000000" pitchFamily="2" charset="2"/>
              <a:buChar char="§"/>
            </a:pPr>
            <a:r>
              <a:rPr lang="en-US" dirty="0">
                <a:latin typeface="Gill Sans MT" panose="020B0502020104020203" pitchFamily="34" charset="0"/>
              </a:rPr>
              <a:t>Repackage the current videos and align them to the new branding. </a:t>
            </a:r>
          </a:p>
          <a:p>
            <a:pPr marL="285750" indent="-285750">
              <a:spcBef>
                <a:spcPts val="1200"/>
              </a:spcBef>
              <a:spcAft>
                <a:spcPts val="600"/>
              </a:spcAft>
              <a:buFont typeface="Wingdings" panose="05000000000000000000" pitchFamily="2" charset="2"/>
              <a:buChar char="§"/>
            </a:pPr>
            <a:r>
              <a:rPr lang="en-US" dirty="0">
                <a:latin typeface="Gill Sans MT" panose="020B0502020104020203" pitchFamily="34" charset="0"/>
              </a:rPr>
              <a:t>SBCA will air these on 45 radio and six TV stations for two months (starts after approval). </a:t>
            </a:r>
          </a:p>
          <a:p>
            <a:pPr marL="285750" indent="-285750">
              <a:spcBef>
                <a:spcPts val="1200"/>
              </a:spcBef>
              <a:spcAft>
                <a:spcPts val="600"/>
              </a:spcAft>
              <a:buFont typeface="Wingdings" panose="05000000000000000000" pitchFamily="2" charset="2"/>
              <a:buChar char="§"/>
            </a:pPr>
            <a:r>
              <a:rPr lang="en-US" dirty="0">
                <a:latin typeface="Gill Sans MT" panose="020B0502020104020203" pitchFamily="34" charset="0"/>
              </a:rPr>
              <a:t>IPs are expected to scale these on other stations to achieve the necessary reach and saturation. </a:t>
            </a:r>
          </a:p>
        </p:txBody>
      </p:sp>
      <p:pic>
        <p:nvPicPr>
          <p:cNvPr id="4" name="MPOX Narrator English">
            <a:hlinkClick r:id="" action="ppaction://media"/>
            <a:extLst>
              <a:ext uri="{FF2B5EF4-FFF2-40B4-BE49-F238E27FC236}">
                <a16:creationId xmlns:a16="http://schemas.microsoft.com/office/drawing/2014/main" id="{62464F06-1B3F-3FF0-C9CA-EC56162E2E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13542" y="1345992"/>
            <a:ext cx="1088118" cy="1088118"/>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A close-up of a document&#10;&#10;Description automatically generated">
            <a:extLst>
              <a:ext uri="{FF2B5EF4-FFF2-40B4-BE49-F238E27FC236}">
                <a16:creationId xmlns:a16="http://schemas.microsoft.com/office/drawing/2014/main" id="{AEA35B5E-BDC2-6F28-CA6A-9361696CB78F}"/>
              </a:ext>
            </a:extLst>
          </p:cNvPr>
          <p:cNvPicPr>
            <a:picLocks noChangeAspect="1"/>
          </p:cNvPicPr>
          <p:nvPr/>
        </p:nvPicPr>
        <p:blipFill>
          <a:blip r:embed="rId5"/>
          <a:srcRect t="14127"/>
          <a:stretch/>
        </p:blipFill>
        <p:spPr>
          <a:xfrm>
            <a:off x="7737700" y="162503"/>
            <a:ext cx="4345444" cy="6481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86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0CE108-CC60-F4A5-1CA5-CA43216BFEE5}"/>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rgbClr val="FFFFFF"/>
                </a:solidFill>
                <a:latin typeface="Gill Sans MT" panose="020B0502020104020203" pitchFamily="34" charset="77"/>
                <a:ea typeface="+mj-ea"/>
                <a:cs typeface="+mj-cs"/>
              </a:rPr>
              <a:t>Social Media </a:t>
            </a:r>
          </a:p>
        </p:txBody>
      </p:sp>
      <p:sp>
        <p:nvSpPr>
          <p:cNvPr id="15" name="Rectangle: Rounded Corners 14">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Box 2">
            <a:extLst>
              <a:ext uri="{FF2B5EF4-FFF2-40B4-BE49-F238E27FC236}">
                <a16:creationId xmlns:a16="http://schemas.microsoft.com/office/drawing/2014/main" id="{A9CD2224-A375-69C8-55B9-7237C1E2D4FB}"/>
              </a:ext>
            </a:extLst>
          </p:cNvPr>
          <p:cNvGraphicFramePr/>
          <p:nvPr>
            <p:extLst>
              <p:ext uri="{D42A27DB-BD31-4B8C-83A1-F6EECF244321}">
                <p14:modId xmlns:p14="http://schemas.microsoft.com/office/powerpoint/2010/main" val="3940143537"/>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9915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7D2AA6-7DBC-2438-8E8F-2857F09ADBE9}"/>
              </a:ext>
            </a:extLst>
          </p:cNvPr>
          <p:cNvSpPr txBox="1"/>
          <p:nvPr/>
        </p:nvSpPr>
        <p:spPr>
          <a:xfrm>
            <a:off x="274411" y="108633"/>
            <a:ext cx="9916885" cy="646331"/>
          </a:xfrm>
          <a:prstGeom prst="rect">
            <a:avLst/>
          </a:prstGeom>
          <a:noFill/>
        </p:spPr>
        <p:txBody>
          <a:bodyPr wrap="square" rtlCol="0">
            <a:spAutoFit/>
          </a:bodyPr>
          <a:lstStyle/>
          <a:p>
            <a:r>
              <a:rPr lang="en-US" sz="3600" b="1" dirty="0">
                <a:latin typeface="Gill Sans MT" panose="020B0502020104020203" pitchFamily="34" charset="0"/>
              </a:rPr>
              <a:t>Social Media Cont’d</a:t>
            </a:r>
            <a:endParaRPr lang="en-UG" sz="3600" b="1" dirty="0">
              <a:latin typeface="Gill Sans MT" panose="020B0502020104020203" pitchFamily="34" charset="0"/>
            </a:endParaRPr>
          </a:p>
        </p:txBody>
      </p:sp>
      <p:sp>
        <p:nvSpPr>
          <p:cNvPr id="7" name="TextBox 6">
            <a:extLst>
              <a:ext uri="{FF2B5EF4-FFF2-40B4-BE49-F238E27FC236}">
                <a16:creationId xmlns:a16="http://schemas.microsoft.com/office/drawing/2014/main" id="{BA063BB3-D302-8BEF-DC84-9B9A21AFF2DC}"/>
              </a:ext>
            </a:extLst>
          </p:cNvPr>
          <p:cNvSpPr txBox="1"/>
          <p:nvPr/>
        </p:nvSpPr>
        <p:spPr>
          <a:xfrm>
            <a:off x="178027" y="2156449"/>
            <a:ext cx="4452257" cy="1841851"/>
          </a:xfrm>
          <a:prstGeom prst="rect">
            <a:avLst/>
          </a:prstGeom>
          <a:noFill/>
        </p:spPr>
        <p:txBody>
          <a:bodyPr wrap="square">
            <a:spAutoFit/>
          </a:bodyPr>
          <a:lstStyle/>
          <a:p>
            <a:pPr>
              <a:lnSpc>
                <a:spcPct val="107000"/>
              </a:lnSpc>
              <a:spcAft>
                <a:spcPts val="800"/>
              </a:spcAft>
            </a:pPr>
            <a:r>
              <a:rPr lang="en-US" sz="3200" b="1" kern="100" dirty="0">
                <a:effectLst/>
                <a:latin typeface="Gill Sans MT" panose="020B0502020104020203" pitchFamily="34" charset="0"/>
                <a:ea typeface="Aptos" panose="020B0004020202020204" pitchFamily="34" charset="0"/>
                <a:cs typeface="Times New Roman" panose="02020603050405020304" pitchFamily="18" charset="0"/>
              </a:rPr>
              <a:t>Hashtags: </a:t>
            </a:r>
            <a:endParaRPr lang="en-UG" sz="3200" kern="100" dirty="0">
              <a:effectLst/>
              <a:latin typeface="Gill Sans MT" panose="020B050202010402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3200" kern="100" dirty="0">
                <a:effectLst/>
                <a:latin typeface="Gill Sans MT" panose="020B0502020104020203" pitchFamily="34" charset="0"/>
                <a:ea typeface="Aptos" panose="020B0004020202020204" pitchFamily="34" charset="0"/>
                <a:cs typeface="Times New Roman" panose="02020603050405020304" pitchFamily="18" charset="0"/>
              </a:rPr>
              <a:t>#ProtectYourCircleUg</a:t>
            </a:r>
          </a:p>
          <a:p>
            <a:pPr marL="285750" indent="-285750">
              <a:lnSpc>
                <a:spcPct val="107000"/>
              </a:lnSpc>
              <a:spcAft>
                <a:spcPts val="800"/>
              </a:spcAft>
              <a:buFont typeface="Arial" panose="020B0604020202020204" pitchFamily="34" charset="0"/>
              <a:buChar char="•"/>
            </a:pPr>
            <a:r>
              <a:rPr lang="en-US" sz="3200" kern="100" dirty="0">
                <a:effectLst/>
                <a:latin typeface="Gill Sans MT" panose="020B0502020104020203" pitchFamily="34" charset="0"/>
                <a:ea typeface="Aptos" panose="020B0004020202020204" pitchFamily="34" charset="0"/>
                <a:cs typeface="Times New Roman" panose="02020603050405020304" pitchFamily="18" charset="0"/>
              </a:rPr>
              <a:t> ⁠#</a:t>
            </a:r>
            <a:r>
              <a:rPr lang="en-US" sz="3200" kern="100" dirty="0" err="1">
                <a:effectLst/>
                <a:latin typeface="Gill Sans MT" panose="020B0502020104020203" pitchFamily="34" charset="0"/>
                <a:ea typeface="Aptos" panose="020B0004020202020204" pitchFamily="34" charset="0"/>
                <a:cs typeface="Times New Roman" panose="02020603050405020304" pitchFamily="18" charset="0"/>
              </a:rPr>
              <a:t>SafeCirclesUg</a:t>
            </a:r>
            <a:endParaRPr lang="en-UG" sz="3200" kern="100" dirty="0">
              <a:effectLst/>
              <a:latin typeface="Gill Sans MT" panose="020B0502020104020203" pitchFamily="34" charset="0"/>
              <a:ea typeface="Aptos" panose="020B0004020202020204" pitchFamily="34" charset="0"/>
              <a:cs typeface="Times New Roman" panose="02020603050405020304" pitchFamily="18" charset="0"/>
            </a:endParaRPr>
          </a:p>
        </p:txBody>
      </p:sp>
      <p:sp>
        <p:nvSpPr>
          <p:cNvPr id="3" name="Text Box 1">
            <a:extLst>
              <a:ext uri="{FF2B5EF4-FFF2-40B4-BE49-F238E27FC236}">
                <a16:creationId xmlns:a16="http://schemas.microsoft.com/office/drawing/2014/main" id="{D69C8EBA-0692-4ACE-43E9-4C7917D4146C}"/>
              </a:ext>
            </a:extLst>
          </p:cNvPr>
          <p:cNvSpPr txBox="1"/>
          <p:nvPr/>
        </p:nvSpPr>
        <p:spPr>
          <a:xfrm>
            <a:off x="5012871" y="754964"/>
            <a:ext cx="6904718" cy="1401485"/>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US" b="1" kern="100" dirty="0">
                <a:effectLst/>
                <a:latin typeface="Gill Sans MT" panose="020B0502020104020203" pitchFamily="34" charset="0"/>
                <a:ea typeface="Aptos" panose="020B0004020202020204" pitchFamily="34" charset="0"/>
                <a:cs typeface="Times New Roman" panose="02020603050405020304" pitchFamily="18" charset="0"/>
              </a:rPr>
              <a:t>Social Media Poster 1:</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lnSpc>
                <a:spcPct val="107000"/>
              </a:lnSpc>
            </a:pPr>
            <a:r>
              <a:rPr lang="en-US" kern="100" dirty="0">
                <a:effectLst/>
                <a:latin typeface="Gill Sans MT" panose="020B0502020104020203" pitchFamily="34" charset="0"/>
                <a:ea typeface="Aptos" panose="020B0004020202020204" pitchFamily="34" charset="0"/>
                <a:cs typeface="Times New Roman" panose="02020603050405020304" pitchFamily="18" charset="0"/>
              </a:rPr>
              <a:t>Be the shield your circle needs. </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lnSpc>
                <a:spcPct val="107000"/>
              </a:lnSpc>
            </a:pPr>
            <a:r>
              <a:rPr lang="en-US" kern="100" dirty="0">
                <a:effectLst/>
                <a:latin typeface="Gill Sans MT" panose="020B0502020104020203" pitchFamily="34" charset="0"/>
                <a:ea typeface="Aptos" panose="020B0004020202020204" pitchFamily="34" charset="0"/>
                <a:cs typeface="Times New Roman" panose="02020603050405020304" pitchFamily="18" charset="0"/>
              </a:rPr>
              <a:t>Stay informed. Stay safe. Together, we can stop Mpox.</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lnSpc>
                <a:spcPct val="107000"/>
              </a:lnSpc>
            </a:pPr>
            <a:r>
              <a:rPr lang="en-US" kern="100" dirty="0">
                <a:effectLst/>
                <a:latin typeface="Gill Sans MT" panose="020B0502020104020203" pitchFamily="34" charset="0"/>
                <a:ea typeface="Aptos" panose="020B0004020202020204" pitchFamily="34" charset="0"/>
                <a:cs typeface="Segoe UI Emoji" panose="020B0502040204020203" pitchFamily="34" charset="0"/>
              </a:rPr>
              <a:t>☎️</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Call 0800 100 066 or SMS U-Report: 8500 for free.</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lnSpc>
                <a:spcPct val="107000"/>
              </a:lnSpc>
            </a:pPr>
            <a:r>
              <a:rPr lang="en-US" kern="100" dirty="0">
                <a:effectLst/>
                <a:latin typeface="Gill Sans MT" panose="020B0502020104020203" pitchFamily="34" charset="0"/>
                <a:ea typeface="Aptos" panose="020B0004020202020204" pitchFamily="34" charset="0"/>
                <a:cs typeface="Times New Roman" panose="02020603050405020304" pitchFamily="18" charset="0"/>
              </a:rPr>
              <a:t> </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lnSpc>
                <a:spcPct val="107000"/>
              </a:lnSpc>
            </a:pPr>
            <a:r>
              <a:rPr lang="en-US" kern="100" dirty="0">
                <a:effectLst/>
                <a:latin typeface="Gill Sans MT" panose="020B0502020104020203" pitchFamily="34" charset="0"/>
                <a:ea typeface="Aptos" panose="020B0004020202020204" pitchFamily="34" charset="0"/>
                <a:cs typeface="Times New Roman" panose="02020603050405020304" pitchFamily="18" charset="0"/>
              </a:rPr>
              <a:t> </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p:txBody>
      </p:sp>
      <p:sp>
        <p:nvSpPr>
          <p:cNvPr id="4" name="Text Box 2">
            <a:extLst>
              <a:ext uri="{FF2B5EF4-FFF2-40B4-BE49-F238E27FC236}">
                <a16:creationId xmlns:a16="http://schemas.microsoft.com/office/drawing/2014/main" id="{5CB89FF4-E026-9426-D9D3-38124B1FDF9F}"/>
              </a:ext>
            </a:extLst>
          </p:cNvPr>
          <p:cNvSpPr txBox="1"/>
          <p:nvPr/>
        </p:nvSpPr>
        <p:spPr>
          <a:xfrm>
            <a:off x="5012871" y="2289224"/>
            <a:ext cx="6904718" cy="2412327"/>
          </a:xfrm>
          <a:prstGeom prst="rect">
            <a:avLst/>
          </a:prstGeom>
          <a:ln/>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b="1" kern="100" dirty="0">
                <a:effectLst/>
                <a:latin typeface="Gill Sans MT" panose="020B0502020104020203" pitchFamily="34" charset="0"/>
                <a:ea typeface="Aptos" panose="020B0004020202020204" pitchFamily="34" charset="0"/>
                <a:cs typeface="Times New Roman" panose="02020603050405020304" pitchFamily="18" charset="0"/>
              </a:rPr>
              <a:t>Social Media Poster 2:</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spcAft>
                <a:spcPts val="600"/>
              </a:spcAft>
            </a:pPr>
            <a:r>
              <a:rPr lang="en-US" kern="100" dirty="0" err="1">
                <a:effectLst/>
                <a:latin typeface="Gill Sans MT" panose="020B0502020104020203" pitchFamily="34" charset="0"/>
                <a:ea typeface="Aptos" panose="020B0004020202020204" pitchFamily="34" charset="0"/>
                <a:cs typeface="Times New Roman" panose="02020603050405020304" pitchFamily="18" charset="0"/>
              </a:rPr>
              <a:t>Omutonzi</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a:t>
            </a:r>
            <a:r>
              <a:rPr lang="en-US" kern="100" dirty="0" err="1">
                <a:effectLst/>
                <a:latin typeface="Gill Sans MT" panose="020B0502020104020203" pitchFamily="34" charset="0"/>
                <a:ea typeface="Aptos" panose="020B0004020202020204" pitchFamily="34" charset="0"/>
                <a:cs typeface="Times New Roman" panose="02020603050405020304" pitchFamily="18" charset="0"/>
              </a:rPr>
              <a:t>waffe</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a:t>
            </a:r>
            <a:r>
              <a:rPr lang="en-US" kern="100" dirty="0" err="1">
                <a:effectLst/>
                <a:latin typeface="Gill Sans MT" panose="020B0502020104020203" pitchFamily="34" charset="0"/>
                <a:ea typeface="Aptos" panose="020B0004020202020204" pitchFamily="34" charset="0"/>
                <a:cs typeface="Times New Roman" panose="02020603050405020304" pitchFamily="18" charset="0"/>
              </a:rPr>
              <a:t>yasazewo</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spcAft>
                <a:spcPts val="600"/>
              </a:spcAft>
            </a:pPr>
            <a:r>
              <a:rPr lang="en-US" kern="100" dirty="0">
                <a:effectLst/>
                <a:latin typeface="Gill Sans MT" panose="020B0502020104020203" pitchFamily="34" charset="0"/>
                <a:ea typeface="Aptos" panose="020B0004020202020204" pitchFamily="34" charset="0"/>
                <a:cs typeface="Segoe UI Emoji" panose="020B0502040204020203" pitchFamily="34" charset="0"/>
              </a:rPr>
              <a:t>✔️</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Wash your hands regularly  </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spcAft>
                <a:spcPts val="600"/>
              </a:spcAft>
            </a:pPr>
            <a:r>
              <a:rPr lang="en-US" kern="100" dirty="0">
                <a:effectLst/>
                <a:latin typeface="Gill Sans MT" panose="020B0502020104020203" pitchFamily="34" charset="0"/>
                <a:ea typeface="Aptos" panose="020B0004020202020204" pitchFamily="34" charset="0"/>
                <a:cs typeface="Segoe UI Emoji" panose="020B0502040204020203" pitchFamily="34" charset="0"/>
              </a:rPr>
              <a:t>✔️</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Avoid close contact with anyone showing symptoms  </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spcAft>
                <a:spcPts val="600"/>
              </a:spcAft>
            </a:pPr>
            <a:r>
              <a:rPr lang="en-US" kern="100" dirty="0">
                <a:effectLst/>
                <a:latin typeface="Gill Sans MT" panose="020B0502020104020203" pitchFamily="34" charset="0"/>
                <a:ea typeface="Aptos" panose="020B0004020202020204" pitchFamily="34" charset="0"/>
                <a:cs typeface="Segoe UI Emoji" panose="020B0502040204020203" pitchFamily="34" charset="0"/>
              </a:rPr>
              <a:t>✔️</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Visit the health facility if you notice a rash, fever, or swollen lymph nodes.</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spcAft>
                <a:spcPts val="600"/>
              </a:spcAft>
            </a:pPr>
            <a:r>
              <a:rPr lang="en-US" kern="100" dirty="0">
                <a:effectLst/>
                <a:latin typeface="Gill Sans MT" panose="020B0502020104020203" pitchFamily="34" charset="0"/>
                <a:ea typeface="Aptos" panose="020B0004020202020204" pitchFamily="34" charset="0"/>
                <a:cs typeface="Times New Roman" panose="02020603050405020304" pitchFamily="18" charset="0"/>
              </a:rPr>
              <a:t>  </a:t>
            </a:r>
            <a:r>
              <a:rPr lang="en-US" kern="100" dirty="0">
                <a:effectLst/>
                <a:latin typeface="Gill Sans MT" panose="020B0502020104020203" pitchFamily="34" charset="0"/>
                <a:ea typeface="Aptos" panose="020B0004020202020204" pitchFamily="34" charset="0"/>
                <a:cs typeface="Segoe UI Emoji" panose="020B0502040204020203" pitchFamily="34" charset="0"/>
              </a:rPr>
              <a:t>☎️</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Call 0800 100 066 or SMS U-Report: 8500 for free.</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pPr>
              <a:spcAft>
                <a:spcPts val="600"/>
              </a:spcAft>
            </a:pPr>
            <a:r>
              <a:rPr lang="en-US" kern="100" dirty="0">
                <a:effectLst/>
                <a:latin typeface="Gill Sans MT" panose="020B0502020104020203" pitchFamily="34" charset="0"/>
                <a:ea typeface="Aptos" panose="020B0004020202020204" pitchFamily="34" charset="0"/>
                <a:cs typeface="Times New Roman" panose="02020603050405020304" pitchFamily="18" charset="0"/>
              </a:rPr>
              <a:t> </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p:txBody>
      </p:sp>
      <p:sp>
        <p:nvSpPr>
          <p:cNvPr id="5" name="Text Box 3">
            <a:extLst>
              <a:ext uri="{FF2B5EF4-FFF2-40B4-BE49-F238E27FC236}">
                <a16:creationId xmlns:a16="http://schemas.microsoft.com/office/drawing/2014/main" id="{2DF9AC52-5CD6-F426-8172-023D30A8A66F}"/>
              </a:ext>
            </a:extLst>
          </p:cNvPr>
          <p:cNvSpPr txBox="1"/>
          <p:nvPr/>
        </p:nvSpPr>
        <p:spPr>
          <a:xfrm>
            <a:off x="5012871" y="4834326"/>
            <a:ext cx="6780893" cy="1711175"/>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b="1" kern="100" dirty="0">
                <a:effectLst/>
                <a:latin typeface="Gill Sans MT" panose="020B0502020104020203" pitchFamily="34" charset="0"/>
                <a:ea typeface="Aptos" panose="020B0004020202020204" pitchFamily="34" charset="0"/>
                <a:cs typeface="Times New Roman" panose="02020603050405020304" pitchFamily="18" charset="0"/>
              </a:rPr>
              <a:t>Social Media Poster 3</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r>
              <a:rPr lang="en-US" kern="100" dirty="0">
                <a:effectLst/>
                <a:latin typeface="Gill Sans MT" panose="020B0502020104020203" pitchFamily="34" charset="0"/>
                <a:ea typeface="Aptos" panose="020B0004020202020204" pitchFamily="34" charset="0"/>
                <a:cs typeface="Times New Roman" panose="02020603050405020304" pitchFamily="18" charset="0"/>
              </a:rPr>
              <a:t>Be the protector in your circle.</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r>
              <a:rPr lang="en-US" kern="100" dirty="0">
                <a:effectLst/>
                <a:latin typeface="Gill Sans MT" panose="020B0502020104020203" pitchFamily="34" charset="0"/>
                <a:ea typeface="Aptos" panose="020B0004020202020204" pitchFamily="34" charset="0"/>
                <a:cs typeface="Times New Roman" panose="02020603050405020304" pitchFamily="18" charset="0"/>
              </a:rPr>
              <a:t>If someone has a rash or fever, encourage them to seek care and keep others safe.</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r>
              <a:rPr lang="en-US" kern="100" dirty="0">
                <a:effectLst/>
                <a:latin typeface="Gill Sans MT" panose="020B0502020104020203" pitchFamily="34" charset="0"/>
                <a:ea typeface="Aptos" panose="020B0004020202020204" pitchFamily="34" charset="0"/>
                <a:cs typeface="Segoe UI Emoji" panose="020B0502040204020203" pitchFamily="34" charset="0"/>
              </a:rPr>
              <a:t>☎️</a:t>
            </a:r>
            <a:r>
              <a:rPr lang="en-US" kern="100" dirty="0">
                <a:effectLst/>
                <a:latin typeface="Gill Sans MT" panose="020B0502020104020203" pitchFamily="34" charset="0"/>
                <a:ea typeface="Aptos" panose="020B0004020202020204" pitchFamily="34" charset="0"/>
                <a:cs typeface="Times New Roman" panose="02020603050405020304" pitchFamily="18" charset="0"/>
              </a:rPr>
              <a:t> Call 0800 100 066 or SMS U-Report: 8500 for free.</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a:p>
            <a:r>
              <a:rPr lang="en-US" kern="100" dirty="0">
                <a:effectLst/>
                <a:latin typeface="Gill Sans MT" panose="020B0502020104020203" pitchFamily="34" charset="0"/>
                <a:ea typeface="Aptos" panose="020B0004020202020204" pitchFamily="34" charset="0"/>
                <a:cs typeface="Times New Roman" panose="02020603050405020304" pitchFamily="18" charset="0"/>
              </a:rPr>
              <a:t> </a:t>
            </a:r>
            <a:endParaRPr lang="en-UG" kern="100" dirty="0">
              <a:effectLst/>
              <a:latin typeface="Gill Sans MT" panose="020B0502020104020203"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208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6C65C0E-CCAD-44ED-0E59-DC4BC02D2F5C}"/>
              </a:ext>
            </a:extLst>
          </p:cNvPr>
          <p:cNvSpPr txBox="1"/>
          <p:nvPr/>
        </p:nvSpPr>
        <p:spPr>
          <a:xfrm>
            <a:off x="1371597" y="348865"/>
            <a:ext cx="10044023" cy="8777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rgbClr val="FFFFFF"/>
                </a:solidFill>
                <a:latin typeface="Gill Sans MT" panose="020B0502020104020203" pitchFamily="34" charset="0"/>
                <a:ea typeface="+mj-ea"/>
                <a:cs typeface="+mj-cs"/>
              </a:rPr>
              <a:t>Social Listening </a:t>
            </a:r>
          </a:p>
        </p:txBody>
      </p:sp>
      <p:graphicFrame>
        <p:nvGraphicFramePr>
          <p:cNvPr id="5" name="TextBox 2">
            <a:extLst>
              <a:ext uri="{FF2B5EF4-FFF2-40B4-BE49-F238E27FC236}">
                <a16:creationId xmlns:a16="http://schemas.microsoft.com/office/drawing/2014/main" id="{1B5AB88B-596F-4CFD-7009-FA2D56D60B4D}"/>
              </a:ext>
            </a:extLst>
          </p:cNvPr>
          <p:cNvGraphicFramePr/>
          <p:nvPr>
            <p:extLst>
              <p:ext uri="{D42A27DB-BD31-4B8C-83A1-F6EECF244321}">
                <p14:modId xmlns:p14="http://schemas.microsoft.com/office/powerpoint/2010/main" val="140386417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2793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BEEAC9-1F95-A1C3-5C0E-B5BE7B9DB9D3}"/>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rgbClr val="FFFFFF"/>
                </a:solidFill>
                <a:latin typeface="Gill Sans MT" panose="020B0502020104020203" pitchFamily="34" charset="0"/>
                <a:ea typeface="+mj-ea"/>
                <a:cs typeface="+mj-cs"/>
              </a:rPr>
              <a:t>Sample influencer led content  </a:t>
            </a:r>
          </a:p>
        </p:txBody>
      </p:sp>
      <p:pic>
        <p:nvPicPr>
          <p:cNvPr id="3" name="WhatsApp Video 2024-10-24 at 13.21.24">
            <a:hlinkClick r:id="" action="ppaction://media"/>
            <a:extLst>
              <a:ext uri="{FF2B5EF4-FFF2-40B4-BE49-F238E27FC236}">
                <a16:creationId xmlns:a16="http://schemas.microsoft.com/office/drawing/2014/main" id="{3537DE26-E741-3C12-9D16-39E273A79C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8523" y="1966293"/>
            <a:ext cx="7914952" cy="4452160"/>
          </a:xfrm>
          <a:prstGeom prst="rect">
            <a:avLst/>
          </a:prstGeom>
        </p:spPr>
      </p:pic>
    </p:spTree>
    <p:extLst>
      <p:ext uri="{BB962C8B-B14F-4D97-AF65-F5344CB8AC3E}">
        <p14:creationId xmlns:p14="http://schemas.microsoft.com/office/powerpoint/2010/main" val="193336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E03954-EA1C-85E9-1923-F24BE74E11AE}"/>
              </a:ext>
            </a:extLst>
          </p:cNvPr>
          <p:cNvSpPr txBox="1"/>
          <p:nvPr/>
        </p:nvSpPr>
        <p:spPr>
          <a:xfrm>
            <a:off x="2394857" y="2188029"/>
            <a:ext cx="8338457" cy="830997"/>
          </a:xfrm>
          <a:prstGeom prst="rect">
            <a:avLst/>
          </a:prstGeom>
          <a:noFill/>
        </p:spPr>
        <p:txBody>
          <a:bodyPr wrap="square" rtlCol="0">
            <a:spAutoFit/>
          </a:bodyPr>
          <a:lstStyle/>
          <a:p>
            <a:r>
              <a:rPr lang="en-US" sz="4800" dirty="0">
                <a:latin typeface="Gill Sans MT" panose="020B0502020104020203" pitchFamily="34" charset="0"/>
              </a:rPr>
              <a:t>Thank you… </a:t>
            </a:r>
          </a:p>
        </p:txBody>
      </p:sp>
    </p:spTree>
    <p:extLst>
      <p:ext uri="{BB962C8B-B14F-4D97-AF65-F5344CB8AC3E}">
        <p14:creationId xmlns:p14="http://schemas.microsoft.com/office/powerpoint/2010/main" val="412301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11D6BE-7886-5C8F-4D07-6DAF8AEF538A}"/>
              </a:ext>
            </a:extLst>
          </p:cNvPr>
          <p:cNvSpPr txBox="1"/>
          <p:nvPr/>
        </p:nvSpPr>
        <p:spPr>
          <a:xfrm>
            <a:off x="1156851" y="637762"/>
            <a:ext cx="9888496" cy="9001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bg1"/>
                </a:solidFill>
                <a:effectLst/>
                <a:latin typeface="Gill Sans MT" panose="020B0502020104020203" pitchFamily="34" charset="77"/>
                <a:ea typeface="+mj-ea"/>
                <a:cs typeface="+mj-cs"/>
              </a:rPr>
              <a:t>Background &amp; Rationale </a:t>
            </a:r>
            <a:endParaRPr lang="en-US" sz="4000" kern="1200" dirty="0">
              <a:solidFill>
                <a:schemeClr val="bg1"/>
              </a:solidFill>
              <a:effectLst/>
              <a:latin typeface="Gill Sans MT" panose="020B0502020104020203" pitchFamily="34" charset="77"/>
              <a:ea typeface="+mj-ea"/>
              <a:cs typeface="+mj-cs"/>
            </a:endParaRP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427BCF-F9D9-7ACA-F5E7-F5AF40BDD6BB}"/>
              </a:ext>
            </a:extLst>
          </p:cNvPr>
          <p:cNvSpPr txBox="1"/>
          <p:nvPr/>
        </p:nvSpPr>
        <p:spPr>
          <a:xfrm>
            <a:off x="315685" y="2181361"/>
            <a:ext cx="11756571" cy="4339182"/>
          </a:xfrm>
          <a:prstGeom prst="rect">
            <a:avLst/>
          </a:prstGeom>
        </p:spPr>
        <p:txBody>
          <a:bodyPr vert="horz" lIns="91440" tIns="45720" rIns="91440" bIns="45720" rtlCol="0">
            <a:normAutofit lnSpcReduction="10000"/>
          </a:bodyPr>
          <a:lstStyle/>
          <a:p>
            <a:pPr marL="457200" lvl="0" indent="-342900">
              <a:lnSpc>
                <a:spcPct val="90000"/>
              </a:lnSpc>
              <a:spcBef>
                <a:spcPts val="1200"/>
              </a:spcBef>
              <a:spcAft>
                <a:spcPts val="1200"/>
              </a:spcAft>
              <a:buFont typeface="Wingdings" panose="05000000000000000000" pitchFamily="2" charset="2"/>
              <a:buChar char="§"/>
            </a:pPr>
            <a:r>
              <a:rPr lang="en-US" sz="2000" dirty="0">
                <a:effectLst/>
                <a:latin typeface="Gill Sans MT" panose="020B0502020104020203" pitchFamily="34" charset="0"/>
              </a:rPr>
              <a:t>Uganda’s media space continues to be cluttered, making it difficult for generic communication to cut through. </a:t>
            </a:r>
          </a:p>
          <a:p>
            <a:pPr marL="857250" lvl="1" indent="-342900">
              <a:lnSpc>
                <a:spcPct val="90000"/>
              </a:lnSpc>
              <a:spcBef>
                <a:spcPts val="1200"/>
              </a:spcBef>
              <a:spcAft>
                <a:spcPts val="1200"/>
              </a:spcAft>
              <a:buFont typeface="Courier New" panose="02070309020205020404" pitchFamily="49" charset="0"/>
              <a:buChar char="o"/>
            </a:pPr>
            <a:r>
              <a:rPr lang="en-US" sz="2000" dirty="0">
                <a:effectLst/>
                <a:latin typeface="Gill Sans MT" panose="020B0502020104020203" pitchFamily="34" charset="0"/>
              </a:rPr>
              <a:t>Feedback about social media engagement, especially, has not been very positive; growing numbers on social media has been challenging.</a:t>
            </a:r>
          </a:p>
          <a:p>
            <a:pPr marL="457200" lvl="0" indent="-342900">
              <a:lnSpc>
                <a:spcPct val="90000"/>
              </a:lnSpc>
              <a:spcBef>
                <a:spcPts val="1200"/>
              </a:spcBef>
              <a:spcAft>
                <a:spcPts val="1200"/>
              </a:spcAft>
              <a:buFont typeface="Wingdings" panose="05000000000000000000" pitchFamily="2" charset="2"/>
              <a:buChar char="§"/>
            </a:pPr>
            <a:r>
              <a:rPr lang="en-US" sz="2000" dirty="0">
                <a:effectLst/>
                <a:latin typeface="Gill Sans MT" panose="020B0502020104020203" pitchFamily="34" charset="0"/>
              </a:rPr>
              <a:t>Lessons from COVID-19 and the last Ebola outbreak pointed to the need for a themed campaign that integrates and unifies communication across all channels. </a:t>
            </a:r>
          </a:p>
          <a:p>
            <a:pPr marL="457200" lvl="0" indent="-342900">
              <a:lnSpc>
                <a:spcPct val="90000"/>
              </a:lnSpc>
              <a:spcBef>
                <a:spcPts val="1200"/>
              </a:spcBef>
              <a:spcAft>
                <a:spcPts val="1200"/>
              </a:spcAft>
              <a:buFont typeface="Wingdings" panose="05000000000000000000" pitchFamily="2" charset="2"/>
              <a:buChar char="§"/>
            </a:pPr>
            <a:r>
              <a:rPr lang="en-US" sz="2000" dirty="0">
                <a:effectLst/>
                <a:latin typeface="Gill Sans MT" panose="020B0502020104020203" pitchFamily="34" charset="0"/>
              </a:rPr>
              <a:t>Based on the feedback, many communities have given Mpox many names, making communication challenging. </a:t>
            </a:r>
          </a:p>
          <a:p>
            <a:pPr marL="457200" lvl="0" indent="-342900">
              <a:lnSpc>
                <a:spcPct val="90000"/>
              </a:lnSpc>
              <a:spcBef>
                <a:spcPts val="1200"/>
              </a:spcBef>
              <a:spcAft>
                <a:spcPts val="1200"/>
              </a:spcAft>
              <a:buFont typeface="Wingdings" panose="05000000000000000000" pitchFamily="2" charset="2"/>
              <a:buChar char="§"/>
            </a:pPr>
            <a:r>
              <a:rPr lang="en-US" sz="2000" dirty="0">
                <a:effectLst/>
                <a:latin typeface="Gill Sans MT" panose="020B0502020104020203" pitchFamily="34" charset="0"/>
              </a:rPr>
              <a:t>There’s a need to break down disease science into simple information that people can understand and relate to. </a:t>
            </a:r>
          </a:p>
          <a:p>
            <a:pPr marL="457200" lvl="0" indent="-342900">
              <a:lnSpc>
                <a:spcPct val="90000"/>
              </a:lnSpc>
              <a:spcBef>
                <a:spcPts val="1200"/>
              </a:spcBef>
              <a:spcAft>
                <a:spcPts val="1200"/>
              </a:spcAft>
              <a:buFont typeface="Wingdings" panose="05000000000000000000" pitchFamily="2" charset="2"/>
              <a:buChar char="§"/>
            </a:pPr>
            <a:r>
              <a:rPr lang="en-US" sz="2000" dirty="0">
                <a:effectLst/>
                <a:latin typeface="Gill Sans MT" panose="020B0502020104020203" pitchFamily="34" charset="0"/>
              </a:rPr>
              <a:t>There was a need to find an emotional “hook” that appeals to the different audiences. </a:t>
            </a:r>
          </a:p>
        </p:txBody>
      </p:sp>
    </p:spTree>
    <p:extLst>
      <p:ext uri="{BB962C8B-B14F-4D97-AF65-F5344CB8AC3E}">
        <p14:creationId xmlns:p14="http://schemas.microsoft.com/office/powerpoint/2010/main" val="89571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81BE3-3293-6945-D2D4-E8BAC8F68214}"/>
              </a:ext>
            </a:extLst>
          </p:cNvPr>
          <p:cNvSpPr txBox="1"/>
          <p:nvPr/>
        </p:nvSpPr>
        <p:spPr>
          <a:xfrm>
            <a:off x="246970" y="3741853"/>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effectLst/>
                <a:latin typeface="Gill Sans MT" panose="020B0502020104020203" pitchFamily="34" charset="0"/>
                <a:ea typeface="+mj-ea"/>
                <a:cs typeface="+mj-cs"/>
              </a:rPr>
              <a:t>Campaign objectives: </a:t>
            </a:r>
          </a:p>
        </p:txBody>
      </p:sp>
      <p:pic>
        <p:nvPicPr>
          <p:cNvPr id="4" name="Picture 3" descr="Red toy person in front of two lines of white figures">
            <a:extLst>
              <a:ext uri="{FF2B5EF4-FFF2-40B4-BE49-F238E27FC236}">
                <a16:creationId xmlns:a16="http://schemas.microsoft.com/office/drawing/2014/main" id="{FDA10ECC-61F1-2393-50E5-72A08AE1AAA9}"/>
              </a:ext>
            </a:extLst>
          </p:cNvPr>
          <p:cNvPicPr>
            <a:picLocks noChangeAspect="1"/>
          </p:cNvPicPr>
          <p:nvPr/>
        </p:nvPicPr>
        <p:blipFill>
          <a:blip r:embed="rId2"/>
          <a:srcRect t="43046" b="1066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8E66E79F-0CE8-16D3-F9ED-C87F537C849B}"/>
              </a:ext>
            </a:extLst>
          </p:cNvPr>
          <p:cNvSpPr txBox="1"/>
          <p:nvPr/>
        </p:nvSpPr>
        <p:spPr>
          <a:xfrm>
            <a:off x="3537857" y="3710613"/>
            <a:ext cx="8171539" cy="2494925"/>
          </a:xfrm>
          <a:prstGeom prst="rect">
            <a:avLst/>
          </a:prstGeom>
        </p:spPr>
        <p:txBody>
          <a:bodyPr vert="horz" lIns="91440" tIns="45720" rIns="91440" bIns="45720" rtlCol="0" anchor="ctr">
            <a:normAutofit/>
          </a:bodyPr>
          <a:lstStyle/>
          <a:p>
            <a:pPr marL="342900" lvl="0" indent="-228600">
              <a:lnSpc>
                <a:spcPct val="90000"/>
              </a:lnSpc>
              <a:spcBef>
                <a:spcPts val="1200"/>
              </a:spcBef>
              <a:spcAft>
                <a:spcPts val="1200"/>
              </a:spcAft>
              <a:buFont typeface="Arial" panose="020B0604020202020204" pitchFamily="34" charset="0"/>
              <a:buChar char="•"/>
              <a:tabLst>
                <a:tab pos="457200" algn="l"/>
              </a:tabLst>
            </a:pPr>
            <a:r>
              <a:rPr lang="en-US" sz="2400" dirty="0">
                <a:effectLst/>
                <a:latin typeface="Gill Sans MT" panose="020B0502020104020203" pitchFamily="34" charset="0"/>
              </a:rPr>
              <a:t>Increase knowledge and awareness about Mpox, including addressing emerging rumors, myths, and misconceptions. </a:t>
            </a:r>
          </a:p>
          <a:p>
            <a:pPr marL="342900" lvl="0" indent="-228600">
              <a:lnSpc>
                <a:spcPct val="90000"/>
              </a:lnSpc>
              <a:spcBef>
                <a:spcPts val="1200"/>
              </a:spcBef>
              <a:spcAft>
                <a:spcPts val="1200"/>
              </a:spcAft>
              <a:buFont typeface="Arial" panose="020B0604020202020204" pitchFamily="34" charset="0"/>
              <a:buChar char="•"/>
              <a:tabLst>
                <a:tab pos="457200" algn="l"/>
              </a:tabLst>
            </a:pPr>
            <a:r>
              <a:rPr lang="en-US" sz="2400" dirty="0">
                <a:effectLst/>
                <a:latin typeface="Gill Sans MT" panose="020B0502020104020203" pitchFamily="34" charset="0"/>
              </a:rPr>
              <a:t>Increase Mpox risk perception and trigger public response to the prevention and control measures.</a:t>
            </a:r>
          </a:p>
        </p:txBody>
      </p:sp>
    </p:spTree>
    <p:extLst>
      <p:ext uri="{BB962C8B-B14F-4D97-AF65-F5344CB8AC3E}">
        <p14:creationId xmlns:p14="http://schemas.microsoft.com/office/powerpoint/2010/main" val="164256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05C297-8AB6-D782-FED6-4AD19787E7F7}"/>
              </a:ext>
            </a:extLst>
          </p:cNvPr>
          <p:cNvSpPr txBox="1"/>
          <p:nvPr/>
        </p:nvSpPr>
        <p:spPr>
          <a:xfrm>
            <a:off x="141514" y="171045"/>
            <a:ext cx="11908971" cy="658011"/>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400" b="1" kern="1200" dirty="0">
                <a:solidFill>
                  <a:schemeClr val="tx1"/>
                </a:solidFill>
                <a:latin typeface="Gill Sans MT" panose="020B0502020104020203" pitchFamily="34" charset="0"/>
                <a:ea typeface="+mj-ea"/>
                <a:cs typeface="+mj-cs"/>
              </a:rPr>
              <a:t>Priority Audiences </a:t>
            </a:r>
          </a:p>
        </p:txBody>
      </p:sp>
      <p:graphicFrame>
        <p:nvGraphicFramePr>
          <p:cNvPr id="2" name="TextBox 2">
            <a:extLst>
              <a:ext uri="{FF2B5EF4-FFF2-40B4-BE49-F238E27FC236}">
                <a16:creationId xmlns:a16="http://schemas.microsoft.com/office/drawing/2014/main" id="{851C16D7-AF09-5BA5-9563-78AEE08DFEC2}"/>
              </a:ext>
            </a:extLst>
          </p:cNvPr>
          <p:cNvGraphicFramePr/>
          <p:nvPr>
            <p:extLst>
              <p:ext uri="{D42A27DB-BD31-4B8C-83A1-F6EECF244321}">
                <p14:modId xmlns:p14="http://schemas.microsoft.com/office/powerpoint/2010/main" val="74674457"/>
              </p:ext>
            </p:extLst>
          </p:nvPr>
        </p:nvGraphicFramePr>
        <p:xfrm>
          <a:off x="108857" y="1099457"/>
          <a:ext cx="12072257" cy="5739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467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37E1D5-5637-66EE-4337-63A239DFFBF9}"/>
              </a:ext>
            </a:extLst>
          </p:cNvPr>
          <p:cNvSpPr txBox="1"/>
          <p:nvPr/>
        </p:nvSpPr>
        <p:spPr>
          <a:xfrm>
            <a:off x="257857" y="3720083"/>
            <a:ext cx="2147886" cy="186428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dirty="0">
                <a:effectLst/>
                <a:latin typeface="Gill Sans MT" panose="020B0502020104020203" pitchFamily="34" charset="0"/>
                <a:ea typeface="+mj-ea"/>
                <a:cs typeface="+mj-cs"/>
              </a:rPr>
              <a:t>The “Big Idea” </a:t>
            </a:r>
          </a:p>
        </p:txBody>
      </p:sp>
      <p:pic>
        <p:nvPicPr>
          <p:cNvPr id="7" name="Picture 6" descr="A group of logos with text&#10;&#10;Description automatically generated">
            <a:extLst>
              <a:ext uri="{FF2B5EF4-FFF2-40B4-BE49-F238E27FC236}">
                <a16:creationId xmlns:a16="http://schemas.microsoft.com/office/drawing/2014/main" id="{58FBCF01-5C86-5D6D-AD4E-B48522361D00}"/>
              </a:ext>
            </a:extLst>
          </p:cNvPr>
          <p:cNvPicPr>
            <a:picLocks noChangeAspect="1"/>
          </p:cNvPicPr>
          <p:nvPr/>
        </p:nvPicPr>
        <p:blipFill>
          <a:blip r:embed="rId2"/>
          <a:srcRect t="11768" b="2097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A7DAFAB0-46B1-8D08-2422-351B976EDF87}"/>
              </a:ext>
            </a:extLst>
          </p:cNvPr>
          <p:cNvSpPr txBox="1"/>
          <p:nvPr/>
        </p:nvSpPr>
        <p:spPr>
          <a:xfrm>
            <a:off x="2275114" y="3429000"/>
            <a:ext cx="9775371" cy="3124201"/>
          </a:xfrm>
          <a:prstGeom prst="rect">
            <a:avLst/>
          </a:prstGeom>
        </p:spPr>
        <p:txBody>
          <a:bodyPr vert="horz" lIns="91440" tIns="45720" rIns="91440" bIns="45720" rtlCol="0" anchor="ctr">
            <a:normAutofit/>
          </a:bodyPr>
          <a:lstStyle/>
          <a:p>
            <a:pPr marL="400050" lvl="0" indent="-285750">
              <a:lnSpc>
                <a:spcPct val="90000"/>
              </a:lnSpc>
              <a:spcBef>
                <a:spcPts val="600"/>
              </a:spcBef>
              <a:spcAft>
                <a:spcPts val="600"/>
              </a:spcAft>
              <a:buFont typeface="Wingdings" panose="05000000000000000000" pitchFamily="2" charset="2"/>
              <a:buChar char="§"/>
            </a:pPr>
            <a:r>
              <a:rPr lang="en-US" dirty="0">
                <a:effectLst/>
                <a:latin typeface="Gill Sans MT" panose="020B0502020104020203" pitchFamily="34" charset="0"/>
              </a:rPr>
              <a:t>The proposed big idea is “keeping your loved ones safe,” but artistically presented as “Safe Circles.”</a:t>
            </a:r>
          </a:p>
          <a:p>
            <a:pPr marL="400050" lvl="0" indent="-285750">
              <a:lnSpc>
                <a:spcPct val="90000"/>
              </a:lnSpc>
              <a:spcBef>
                <a:spcPts val="600"/>
              </a:spcBef>
              <a:spcAft>
                <a:spcPts val="600"/>
              </a:spcAft>
              <a:buFont typeface="Wingdings" panose="05000000000000000000" pitchFamily="2" charset="2"/>
              <a:buChar char="§"/>
            </a:pPr>
            <a:r>
              <a:rPr lang="en-US" dirty="0">
                <a:effectLst/>
                <a:latin typeface="Gill Sans MT" panose="020B0502020104020203" pitchFamily="34" charset="0"/>
              </a:rPr>
              <a:t>The “Safe Circles” campaign uses social circles and community networks to create a collective response to Mpox prevention. </a:t>
            </a:r>
          </a:p>
          <a:p>
            <a:pPr marL="400050" lvl="0" indent="-285750">
              <a:lnSpc>
                <a:spcPct val="90000"/>
              </a:lnSpc>
              <a:spcBef>
                <a:spcPts val="600"/>
              </a:spcBef>
              <a:spcAft>
                <a:spcPts val="600"/>
              </a:spcAft>
              <a:buFont typeface="Wingdings" panose="05000000000000000000" pitchFamily="2" charset="2"/>
              <a:buChar char="§"/>
            </a:pPr>
            <a:r>
              <a:rPr lang="en-US" dirty="0">
                <a:effectLst/>
                <a:latin typeface="Gill Sans MT" panose="020B0502020104020203" pitchFamily="34" charset="0"/>
              </a:rPr>
              <a:t>The "Safe Circles" concept encourages individuals and communities to adopt behaviors that protect their immediate social groups, such as friends, family, and close contacts, while supporting others in their broader community. </a:t>
            </a:r>
          </a:p>
          <a:p>
            <a:pPr marL="400050" lvl="0" indent="-285750">
              <a:lnSpc>
                <a:spcPct val="90000"/>
              </a:lnSpc>
              <a:spcBef>
                <a:spcPts val="600"/>
              </a:spcBef>
              <a:spcAft>
                <a:spcPts val="600"/>
              </a:spcAft>
              <a:buFont typeface="Wingdings" panose="05000000000000000000" pitchFamily="2" charset="2"/>
              <a:buChar char="§"/>
            </a:pPr>
            <a:r>
              <a:rPr lang="en-US" dirty="0">
                <a:effectLst/>
                <a:latin typeface="Gill Sans MT" panose="020B0502020104020203" pitchFamily="34" charset="0"/>
              </a:rPr>
              <a:t>It leverages the idea that everyone has a role in safeguarding their “circle” from Mpox, promoting trust, solidarity, and shared responsibility.</a:t>
            </a:r>
          </a:p>
        </p:txBody>
      </p:sp>
    </p:spTree>
    <p:extLst>
      <p:ext uri="{BB962C8B-B14F-4D97-AF65-F5344CB8AC3E}">
        <p14:creationId xmlns:p14="http://schemas.microsoft.com/office/powerpoint/2010/main" val="148728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D6D004-CD6E-DED5-E082-7073DDD8814B}"/>
              </a:ext>
            </a:extLst>
          </p:cNvPr>
          <p:cNvSpPr txBox="1"/>
          <p:nvPr/>
        </p:nvSpPr>
        <p:spPr>
          <a:xfrm>
            <a:off x="5476671" y="1083608"/>
            <a:ext cx="5444382" cy="64722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dirty="0">
                <a:effectLst/>
                <a:latin typeface="Gill Sans MT" panose="020B0502020104020203" pitchFamily="34" charset="0"/>
                <a:ea typeface="+mj-ea"/>
                <a:cs typeface="+mj-cs"/>
              </a:rPr>
              <a:t>Key Messages</a:t>
            </a:r>
            <a:endParaRPr lang="en-US" sz="2800" dirty="0">
              <a:effectLst/>
              <a:latin typeface="Gill Sans MT" panose="020B0502020104020203" pitchFamily="34" charset="0"/>
              <a:ea typeface="+mj-ea"/>
              <a:cs typeface="+mj-cs"/>
            </a:endParaRPr>
          </a:p>
        </p:txBody>
      </p:sp>
      <p:pic>
        <p:nvPicPr>
          <p:cNvPr id="4" name="Picture 3" descr="A group of yellow balloons with smiley faces&#10;&#10;Description automatically generated">
            <a:extLst>
              <a:ext uri="{FF2B5EF4-FFF2-40B4-BE49-F238E27FC236}">
                <a16:creationId xmlns:a16="http://schemas.microsoft.com/office/drawing/2014/main" id="{E13BEC50-FA5D-40E7-2A4B-249716FE5171}"/>
              </a:ext>
            </a:extLst>
          </p:cNvPr>
          <p:cNvPicPr>
            <a:picLocks noChangeAspect="1"/>
          </p:cNvPicPr>
          <p:nvPr/>
        </p:nvPicPr>
        <p:blipFill>
          <a:blip r:embed="rId2"/>
          <a:srcRect l="4995" r="52754"/>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31DE67-9D51-2730-B794-D7301C14570D}"/>
              </a:ext>
            </a:extLst>
          </p:cNvPr>
          <p:cNvSpPr txBox="1"/>
          <p:nvPr/>
        </p:nvSpPr>
        <p:spPr>
          <a:xfrm>
            <a:off x="5476671" y="1943290"/>
            <a:ext cx="6443186" cy="4381309"/>
          </a:xfrm>
          <a:prstGeom prst="rect">
            <a:avLst/>
          </a:prstGeom>
        </p:spPr>
        <p:txBody>
          <a:bodyPr vert="horz" lIns="91440" tIns="45720" rIns="91440" bIns="45720" rtlCol="0">
            <a:normAutofit/>
          </a:bodyPr>
          <a:lstStyle/>
          <a:p>
            <a:pPr marL="342900" lvl="0" indent="-285750">
              <a:lnSpc>
                <a:spcPct val="90000"/>
              </a:lnSpc>
              <a:spcBef>
                <a:spcPts val="1800"/>
              </a:spcBef>
              <a:spcAft>
                <a:spcPts val="1200"/>
              </a:spcAft>
              <a:buFont typeface="Wingdings" panose="05000000000000000000" pitchFamily="2" charset="2"/>
              <a:buChar char="§"/>
            </a:pPr>
            <a:r>
              <a:rPr lang="en-US" dirty="0">
                <a:effectLst/>
                <a:latin typeface="Gill Sans MT" panose="020B0502020104020203" pitchFamily="34" charset="0"/>
              </a:rPr>
              <a:t>Your Circle, Your Responsibility: Protect your family, friends, and community by practicing simple preventive measures.</a:t>
            </a:r>
          </a:p>
          <a:p>
            <a:pPr marL="342900" lvl="0" indent="-285750">
              <a:lnSpc>
                <a:spcPct val="90000"/>
              </a:lnSpc>
              <a:spcBef>
                <a:spcPts val="1800"/>
              </a:spcBef>
              <a:spcAft>
                <a:spcPts val="1200"/>
              </a:spcAft>
              <a:buFont typeface="Wingdings" panose="05000000000000000000" pitchFamily="2" charset="2"/>
              <a:buChar char="§"/>
            </a:pPr>
            <a:r>
              <a:rPr lang="en-US" dirty="0">
                <a:effectLst/>
                <a:latin typeface="Gill Sans MT" panose="020B0502020104020203" pitchFamily="34" charset="0"/>
              </a:rPr>
              <a:t>Stay Informed, Stay Safe: Understanding Mpox symptoms, transmission, and prevention helps keep your circle safe.</a:t>
            </a:r>
          </a:p>
          <a:p>
            <a:pPr marL="342900" lvl="0" indent="-285750">
              <a:lnSpc>
                <a:spcPct val="90000"/>
              </a:lnSpc>
              <a:spcBef>
                <a:spcPts val="1800"/>
              </a:spcBef>
              <a:spcAft>
                <a:spcPts val="1200"/>
              </a:spcAft>
              <a:buFont typeface="Wingdings" panose="05000000000000000000" pitchFamily="2" charset="2"/>
              <a:buChar char="§"/>
            </a:pPr>
            <a:r>
              <a:rPr lang="en-US" dirty="0">
                <a:effectLst/>
                <a:latin typeface="Gill Sans MT" panose="020B0502020104020203" pitchFamily="34" charset="0"/>
              </a:rPr>
              <a:t>Small Actions, Big Protection: Individual choices like early symptom reporting, practice of the recommended behaviors, among others can prevent Mpox from spreading within your circle.</a:t>
            </a:r>
          </a:p>
          <a:p>
            <a:pPr marL="342900" lvl="0" indent="-285750">
              <a:lnSpc>
                <a:spcPct val="90000"/>
              </a:lnSpc>
              <a:spcBef>
                <a:spcPts val="1800"/>
              </a:spcBef>
              <a:spcAft>
                <a:spcPts val="1200"/>
              </a:spcAft>
              <a:buFont typeface="Wingdings" panose="05000000000000000000" pitchFamily="2" charset="2"/>
              <a:buChar char="§"/>
            </a:pPr>
            <a:r>
              <a:rPr lang="en-US" dirty="0">
                <a:effectLst/>
                <a:latin typeface="Gill Sans MT" panose="020B0502020104020203" pitchFamily="34" charset="0"/>
              </a:rPr>
              <a:t>Together, We Can Break the Chain: When everyone takes steps to protect their circle, we create a stronger community shield against Mpox.</a:t>
            </a:r>
          </a:p>
        </p:txBody>
      </p:sp>
    </p:spTree>
    <p:extLst>
      <p:ext uri="{BB962C8B-B14F-4D97-AF65-F5344CB8AC3E}">
        <p14:creationId xmlns:p14="http://schemas.microsoft.com/office/powerpoint/2010/main" val="363715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B738E5-AB2E-F568-DFF9-75E96C13C70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a:lnSpc>
                <a:spcPct val="90000"/>
              </a:lnSpc>
              <a:spcAft>
                <a:spcPts val="600"/>
              </a:spcAft>
            </a:pPr>
            <a:r>
              <a:rPr lang="en-US" sz="3600" b="1" dirty="0">
                <a:latin typeface="Gill Sans MT" panose="020B0502020104020203" pitchFamily="34" charset="0"/>
              </a:rPr>
              <a:t>Executions for various channels and environments…  </a:t>
            </a:r>
          </a:p>
        </p:txBody>
      </p:sp>
    </p:spTree>
    <p:extLst>
      <p:ext uri="{BB962C8B-B14F-4D97-AF65-F5344CB8AC3E}">
        <p14:creationId xmlns:p14="http://schemas.microsoft.com/office/powerpoint/2010/main" val="412830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1D343D-0609-8EBE-F165-251524B85E86}"/>
              </a:ext>
            </a:extLst>
          </p:cNvPr>
          <p:cNvSpPr txBox="1"/>
          <p:nvPr/>
        </p:nvSpPr>
        <p:spPr>
          <a:xfrm>
            <a:off x="925286" y="185057"/>
            <a:ext cx="10058400" cy="584775"/>
          </a:xfrm>
          <a:prstGeom prst="rect">
            <a:avLst/>
          </a:prstGeom>
          <a:noFill/>
        </p:spPr>
        <p:txBody>
          <a:bodyPr wrap="square" rtlCol="0">
            <a:spAutoFit/>
          </a:bodyPr>
          <a:lstStyle/>
          <a:p>
            <a:r>
              <a:rPr lang="en-US" sz="3200" b="1" dirty="0">
                <a:latin typeface="Gill Sans MT" panose="020B0502020104020203" pitchFamily="34" charset="0"/>
              </a:rPr>
              <a:t>School – Mpox Story  </a:t>
            </a:r>
            <a:endParaRPr lang="en-UG" sz="3200" b="1" dirty="0">
              <a:latin typeface="Gill Sans MT" panose="020B0502020104020203" pitchFamily="34" charset="0"/>
            </a:endParaRPr>
          </a:p>
        </p:txBody>
      </p:sp>
      <p:pic>
        <p:nvPicPr>
          <p:cNvPr id="4" name="Picture 3" descr="A cartoon of a virus&#10;&#10;Description automatically generated">
            <a:extLst>
              <a:ext uri="{FF2B5EF4-FFF2-40B4-BE49-F238E27FC236}">
                <a16:creationId xmlns:a16="http://schemas.microsoft.com/office/drawing/2014/main" id="{385F6A4D-7237-3F89-BD50-00A8ED166EB0}"/>
              </a:ext>
            </a:extLst>
          </p:cNvPr>
          <p:cNvPicPr>
            <a:picLocks noChangeAspect="1"/>
          </p:cNvPicPr>
          <p:nvPr/>
        </p:nvPicPr>
        <p:blipFill>
          <a:blip r:embed="rId2"/>
          <a:stretch>
            <a:fillRect/>
          </a:stretch>
        </p:blipFill>
        <p:spPr>
          <a:xfrm>
            <a:off x="2166255" y="769832"/>
            <a:ext cx="6422571" cy="4543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oster with a cartoon character&#10;&#10;Description automatically generated">
            <a:extLst>
              <a:ext uri="{FF2B5EF4-FFF2-40B4-BE49-F238E27FC236}">
                <a16:creationId xmlns:a16="http://schemas.microsoft.com/office/drawing/2014/main" id="{C0B3F24B-5CA1-C7FD-7527-D258B9EA0FED}"/>
              </a:ext>
            </a:extLst>
          </p:cNvPr>
          <p:cNvPicPr>
            <a:picLocks noChangeAspect="1"/>
          </p:cNvPicPr>
          <p:nvPr/>
        </p:nvPicPr>
        <p:blipFill>
          <a:blip r:embed="rId3"/>
          <a:stretch>
            <a:fillRect/>
          </a:stretch>
        </p:blipFill>
        <p:spPr>
          <a:xfrm>
            <a:off x="3316744" y="921642"/>
            <a:ext cx="6709001" cy="4739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oster with a cartoon character and text&#10;&#10;Description automatically generated">
            <a:extLst>
              <a:ext uri="{FF2B5EF4-FFF2-40B4-BE49-F238E27FC236}">
                <a16:creationId xmlns:a16="http://schemas.microsoft.com/office/drawing/2014/main" id="{76DA4577-CC16-63C1-73FF-1C19F906D498}"/>
              </a:ext>
            </a:extLst>
          </p:cNvPr>
          <p:cNvPicPr>
            <a:picLocks noChangeAspect="1"/>
          </p:cNvPicPr>
          <p:nvPr/>
        </p:nvPicPr>
        <p:blipFill>
          <a:blip r:embed="rId4"/>
          <a:stretch>
            <a:fillRect/>
          </a:stretch>
        </p:blipFill>
        <p:spPr>
          <a:xfrm>
            <a:off x="4165378" y="1410524"/>
            <a:ext cx="6838226" cy="4837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oster with a cartoon character&#10;&#10;Description automatically generated">
            <a:extLst>
              <a:ext uri="{FF2B5EF4-FFF2-40B4-BE49-F238E27FC236}">
                <a16:creationId xmlns:a16="http://schemas.microsoft.com/office/drawing/2014/main" id="{6DD41AD4-702D-E500-897B-AADD584E83E8}"/>
              </a:ext>
            </a:extLst>
          </p:cNvPr>
          <p:cNvPicPr>
            <a:picLocks noChangeAspect="1"/>
          </p:cNvPicPr>
          <p:nvPr/>
        </p:nvPicPr>
        <p:blipFill>
          <a:blip r:embed="rId5"/>
          <a:stretch>
            <a:fillRect/>
          </a:stretch>
        </p:blipFill>
        <p:spPr>
          <a:xfrm>
            <a:off x="4995451" y="1905544"/>
            <a:ext cx="6526819" cy="4611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cartoon of a virus&#10;&#10;Description automatically generated">
            <a:extLst>
              <a:ext uri="{FF2B5EF4-FFF2-40B4-BE49-F238E27FC236}">
                <a16:creationId xmlns:a16="http://schemas.microsoft.com/office/drawing/2014/main" id="{5AD78334-628A-274F-4991-84D2F3B8ED3D}"/>
              </a:ext>
            </a:extLst>
          </p:cNvPr>
          <p:cNvPicPr>
            <a:picLocks noChangeAspect="1"/>
          </p:cNvPicPr>
          <p:nvPr/>
        </p:nvPicPr>
        <p:blipFill>
          <a:blip r:embed="rId6"/>
          <a:stretch>
            <a:fillRect/>
          </a:stretch>
        </p:blipFill>
        <p:spPr>
          <a:xfrm>
            <a:off x="5689302" y="2133601"/>
            <a:ext cx="6380160" cy="4513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26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D65C7AE-43E6-DEEF-21C6-94F69770B3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76" y="5344620"/>
            <a:ext cx="12202176" cy="1519355"/>
            <a:chOff x="-10176" y="5338644"/>
            <a:chExt cx="12202176" cy="1519355"/>
          </a:xfrm>
        </p:grpSpPr>
        <p:sp>
          <p:nvSpPr>
            <p:cNvPr id="16" name="Rectangle 15">
              <a:extLst>
                <a:ext uri="{FF2B5EF4-FFF2-40B4-BE49-F238E27FC236}">
                  <a16:creationId xmlns:a16="http://schemas.microsoft.com/office/drawing/2014/main" id="{D3E591D3-C82D-EFF2-C1B9-715BFB67E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B61A17-DD52-DE54-2FDF-45CAF92D0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226086" y="2885969"/>
              <a:ext cx="1507122" cy="6424706"/>
            </a:xfrm>
            <a:prstGeom prst="rect">
              <a:avLst/>
            </a:prstGeom>
            <a:gradFill>
              <a:gsLst>
                <a:gs pos="98739">
                  <a:schemeClr val="accent5">
                    <a:alpha val="70000"/>
                  </a:schemeClr>
                </a:gs>
                <a:gs pos="45000">
                  <a:schemeClr val="accent5">
                    <a:lumMod val="60000"/>
                    <a:lumOff val="40000"/>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DC8DB2-298F-EDD7-9BCE-78101BCDC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4A37A62-0CD3-0FDA-1DB3-932266967615}"/>
              </a:ext>
            </a:extLst>
          </p:cNvPr>
          <p:cNvSpPr txBox="1"/>
          <p:nvPr/>
        </p:nvSpPr>
        <p:spPr>
          <a:xfrm>
            <a:off x="117073" y="5500572"/>
            <a:ext cx="12074346" cy="1270342"/>
          </a:xfrm>
          <a:prstGeom prst="rect">
            <a:avLst/>
          </a:prstGeom>
        </p:spPr>
        <p:txBody>
          <a:bodyPr vert="horz" lIns="91440" tIns="45720" rIns="91440" bIns="45720" rtlCol="0" anchor="ctr">
            <a:normAutofit fontScale="92500"/>
          </a:bodyPr>
          <a:lstStyle/>
          <a:p>
            <a:pPr marL="342900" indent="-342900">
              <a:lnSpc>
                <a:spcPct val="90000"/>
              </a:lnSpc>
              <a:spcBef>
                <a:spcPts val="600"/>
              </a:spcBef>
              <a:spcAft>
                <a:spcPts val="600"/>
              </a:spcAft>
              <a:buFont typeface="Wingdings" panose="05000000000000000000" pitchFamily="2" charset="2"/>
              <a:buChar char="§"/>
            </a:pPr>
            <a:r>
              <a:rPr lang="en-US" b="1" kern="1200" dirty="0">
                <a:solidFill>
                  <a:srgbClr val="FFFFFF"/>
                </a:solidFill>
                <a:latin typeface="Gill Sans MT" panose="020B0502020104020203" pitchFamily="34" charset="0"/>
                <a:ea typeface="+mj-ea"/>
                <a:cs typeface="+mj-cs"/>
              </a:rPr>
              <a:t>Materials for congregate places like markets, churches, malls, landing sites, points of entry, bus &amp; taxi parks, etc., </a:t>
            </a:r>
          </a:p>
          <a:p>
            <a:pPr marL="342900" indent="-342900">
              <a:lnSpc>
                <a:spcPct val="90000"/>
              </a:lnSpc>
              <a:spcBef>
                <a:spcPts val="600"/>
              </a:spcBef>
              <a:spcAft>
                <a:spcPts val="600"/>
              </a:spcAft>
              <a:buFont typeface="Wingdings" panose="05000000000000000000" pitchFamily="2" charset="2"/>
              <a:buChar char="§"/>
            </a:pPr>
            <a:r>
              <a:rPr lang="en-US" b="1" dirty="0">
                <a:solidFill>
                  <a:srgbClr val="FFFFFF"/>
                </a:solidFill>
                <a:latin typeface="Gill Sans MT" panose="020B0502020104020203" pitchFamily="34" charset="0"/>
                <a:ea typeface="+mj-ea"/>
                <a:cs typeface="+mj-cs"/>
              </a:rPr>
              <a:t>Can be used as posters, billboards, street poles, vehicle stickers, etc., </a:t>
            </a:r>
          </a:p>
          <a:p>
            <a:pPr marL="342900" indent="-342900">
              <a:lnSpc>
                <a:spcPct val="90000"/>
              </a:lnSpc>
              <a:spcBef>
                <a:spcPts val="600"/>
              </a:spcBef>
              <a:spcAft>
                <a:spcPts val="600"/>
              </a:spcAft>
              <a:buFont typeface="Wingdings" panose="05000000000000000000" pitchFamily="2" charset="2"/>
              <a:buChar char="§"/>
            </a:pPr>
            <a:r>
              <a:rPr lang="en-US" b="1" kern="1200" dirty="0">
                <a:solidFill>
                  <a:srgbClr val="FFFFFF"/>
                </a:solidFill>
                <a:latin typeface="Gill Sans MT" panose="020B0502020104020203" pitchFamily="34" charset="0"/>
                <a:ea typeface="+mj-ea"/>
                <a:cs typeface="+mj-cs"/>
              </a:rPr>
              <a:t>SBCA will produce some posters and also place taxis in the affected districts. IPs are expected to scale up. </a:t>
            </a:r>
          </a:p>
        </p:txBody>
      </p:sp>
      <p:pic>
        <p:nvPicPr>
          <p:cNvPr id="8" name="Picture 7" descr="A person in a white coat with a stethoscope around her neck&#10;&#10;Description automatically generated">
            <a:extLst>
              <a:ext uri="{FF2B5EF4-FFF2-40B4-BE49-F238E27FC236}">
                <a16:creationId xmlns:a16="http://schemas.microsoft.com/office/drawing/2014/main" id="{A36E80EE-6B8C-9DA5-24EF-C8A9CFE06415}"/>
              </a:ext>
            </a:extLst>
          </p:cNvPr>
          <p:cNvPicPr>
            <a:picLocks noChangeAspect="1"/>
          </p:cNvPicPr>
          <p:nvPr/>
        </p:nvPicPr>
        <p:blipFill>
          <a:blip r:embed="rId3"/>
          <a:srcRect r="2" b="9228"/>
          <a:stretch/>
        </p:blipFill>
        <p:spPr>
          <a:xfrm>
            <a:off x="-7940" y="-1"/>
            <a:ext cx="8328605" cy="5348828"/>
          </a:xfrm>
          <a:prstGeom prst="rect">
            <a:avLst/>
          </a:prstGeom>
        </p:spPr>
      </p:pic>
      <p:pic>
        <p:nvPicPr>
          <p:cNvPr id="10" name="Picture 9" descr="A person in an orange shirt with his arms crossed&#10;&#10;Description automatically generated">
            <a:extLst>
              <a:ext uri="{FF2B5EF4-FFF2-40B4-BE49-F238E27FC236}">
                <a16:creationId xmlns:a16="http://schemas.microsoft.com/office/drawing/2014/main" id="{D54EBC0A-7FFC-7630-5C1A-5865625186BF}"/>
              </a:ext>
            </a:extLst>
          </p:cNvPr>
          <p:cNvPicPr>
            <a:picLocks noChangeAspect="1"/>
          </p:cNvPicPr>
          <p:nvPr/>
        </p:nvPicPr>
        <p:blipFill>
          <a:blip r:embed="rId4"/>
          <a:srcRect r="-2" b="2493"/>
          <a:stretch/>
        </p:blipFill>
        <p:spPr>
          <a:xfrm>
            <a:off x="8312724" y="10"/>
            <a:ext cx="3879276" cy="2676121"/>
          </a:xfrm>
          <a:prstGeom prst="rect">
            <a:avLst/>
          </a:prstGeom>
        </p:spPr>
      </p:pic>
      <p:pic>
        <p:nvPicPr>
          <p:cNvPr id="6" name="Picture 5" descr="A person holding a bucket&#10;&#10;Description automatically generated">
            <a:extLst>
              <a:ext uri="{FF2B5EF4-FFF2-40B4-BE49-F238E27FC236}">
                <a16:creationId xmlns:a16="http://schemas.microsoft.com/office/drawing/2014/main" id="{7EF6B03A-00BA-0ADB-3047-62C0279EA5D7}"/>
              </a:ext>
            </a:extLst>
          </p:cNvPr>
          <p:cNvPicPr>
            <a:picLocks noChangeAspect="1"/>
          </p:cNvPicPr>
          <p:nvPr/>
        </p:nvPicPr>
        <p:blipFill>
          <a:blip r:embed="rId5"/>
          <a:srcRect r="3" b="2482"/>
          <a:stretch/>
        </p:blipFill>
        <p:spPr>
          <a:xfrm>
            <a:off x="8312724" y="2672698"/>
            <a:ext cx="3878695" cy="2676131"/>
          </a:xfrm>
          <a:prstGeom prst="rect">
            <a:avLst/>
          </a:prstGeom>
        </p:spPr>
      </p:pic>
    </p:spTree>
    <p:extLst>
      <p:ext uri="{BB962C8B-B14F-4D97-AF65-F5344CB8AC3E}">
        <p14:creationId xmlns:p14="http://schemas.microsoft.com/office/powerpoint/2010/main" val="2743810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846</Words>
  <Application>Microsoft Macintosh PowerPoint</Application>
  <PresentationFormat>Widescreen</PresentationFormat>
  <Paragraphs>86</Paragraphs>
  <Slides>15</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Courier New</vt:lpstr>
      <vt:lpstr>Gill Sans MT</vt:lpstr>
      <vt:lpstr>Wingdings</vt:lpstr>
      <vt:lpstr>Office Theme</vt:lpstr>
      <vt:lpstr>USAID Social and  Behavior Change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Ebola Virus Disease (EVD) SBC Creative Brief</dc:title>
  <dc:creator>Mabel Naibere</dc:creator>
  <cp:lastModifiedBy>Microsoft Office User</cp:lastModifiedBy>
  <cp:revision>76</cp:revision>
  <dcterms:created xsi:type="dcterms:W3CDTF">2022-09-29T07:03:06Z</dcterms:created>
  <dcterms:modified xsi:type="dcterms:W3CDTF">2024-10-24T12:21:03Z</dcterms:modified>
</cp:coreProperties>
</file>